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4.svg" ContentType="image/svg+xml"/>
  <Override PartName="/ppt/media/image2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1" r:id="rId3"/>
    <p:sldMasterId id="2147483660" r:id="rId4"/>
  </p:sldMasterIdLst>
  <p:notesMasterIdLst>
    <p:notesMasterId r:id="rId11"/>
  </p:notesMasterIdLst>
  <p:handoutMasterIdLst>
    <p:handoutMasterId r:id="rId31"/>
  </p:handoutMasterIdLst>
  <p:sldIdLst>
    <p:sldId id="359" r:id="rId5"/>
    <p:sldId id="468" r:id="rId6"/>
    <p:sldId id="477" r:id="rId7"/>
    <p:sldId id="437" r:id="rId8"/>
    <p:sldId id="470" r:id="rId9"/>
    <p:sldId id="438" r:id="rId10"/>
    <p:sldId id="439" r:id="rId12"/>
    <p:sldId id="440" r:id="rId13"/>
    <p:sldId id="455" r:id="rId14"/>
    <p:sldId id="471" r:id="rId15"/>
    <p:sldId id="445" r:id="rId16"/>
    <p:sldId id="446" r:id="rId17"/>
    <p:sldId id="447" r:id="rId18"/>
    <p:sldId id="476" r:id="rId19"/>
    <p:sldId id="456" r:id="rId20"/>
    <p:sldId id="441" r:id="rId21"/>
    <p:sldId id="450" r:id="rId22"/>
    <p:sldId id="479" r:id="rId23"/>
    <p:sldId id="452" r:id="rId24"/>
    <p:sldId id="469" r:id="rId25"/>
    <p:sldId id="457" r:id="rId26"/>
    <p:sldId id="454" r:id="rId27"/>
    <p:sldId id="474" r:id="rId28"/>
    <p:sldId id="475" r:id="rId29"/>
    <p:sldId id="458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5FFEB"/>
    <a:srgbClr val="FFD9D9"/>
    <a:srgbClr val="DDEBF7"/>
    <a:srgbClr val="CC9900"/>
    <a:srgbClr val="53A6B1"/>
    <a:srgbClr val="FFC50D"/>
    <a:srgbClr val="FFF2E5"/>
    <a:srgbClr val="00863D"/>
    <a:srgbClr val="FCA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3963" autoAdjust="0"/>
  </p:normalViewPr>
  <p:slideViewPr>
    <p:cSldViewPr snapToGrid="0">
      <p:cViewPr varScale="1">
        <p:scale>
          <a:sx n="64" d="100"/>
          <a:sy n="64" d="100"/>
        </p:scale>
        <p:origin x="77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7624"/>
    </p:cViewPr>
  </p:sorterViewPr>
  <p:notesViewPr>
    <p:cSldViewPr snapToGrid="0">
      <p:cViewPr varScale="1">
        <p:scale>
          <a:sx n="97" d="100"/>
          <a:sy n="97" d="100"/>
        </p:scale>
        <p:origin x="435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tags" Target="tags/tag33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35425-B625-F04E-9134-39C0098EC70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0BE90-60A0-B640-8E5B-B0126DCC9F8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75C7E-8769-5A44-B26C-FDFF526D717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339F6-42CE-964E-A6D3-1DF65374D1A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769C6-78E5-4327-BCAA-056F83F767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jpeg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emf"/><Relationship Id="rId3" Type="http://schemas.microsoft.com/office/2007/relationships/hdphoto" Target="../media/image1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emf"/><Relationship Id="rId3" Type="http://schemas.openxmlformats.org/officeDocument/2006/relationships/image" Target="../media/image20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sv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jpeg"/><Relationship Id="rId4" Type="http://schemas.openxmlformats.org/officeDocument/2006/relationships/image" Target="../media/image29.emf"/><Relationship Id="rId3" Type="http://schemas.openxmlformats.org/officeDocument/2006/relationships/image" Target="../media/image3.em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jpeg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98000">
              <a:schemeClr val="tx2">
                <a:lumMod val="95563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54510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 cstate="email">
            <a:lum bright="-2000"/>
          </a:blip>
          <a:srcRect l="220"/>
          <a:stretch>
            <a:fillRect/>
          </a:stretch>
        </p:blipFill>
        <p:spPr>
          <a:xfrm>
            <a:off x="0" y="3567239"/>
            <a:ext cx="12192000" cy="3290761"/>
          </a:xfrm>
          <a:prstGeom prst="rect">
            <a:avLst/>
          </a:prstGeom>
        </p:spPr>
      </p:pic>
      <p:sp>
        <p:nvSpPr>
          <p:cNvPr id="12" name="副标题 2"/>
          <p:cNvSpPr txBox="1"/>
          <p:nvPr userDrawn="1"/>
        </p:nvSpPr>
        <p:spPr>
          <a:xfrm>
            <a:off x="274983" y="6278977"/>
            <a:ext cx="2358886" cy="37361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DFP King Gothic GB Light" panose="020B0500000000000000" pitchFamily="34" charset="-122"/>
                <a:ea typeface="DFP King Gothic GB Light" panose="020B0500000000000000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 sz="140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331" y="4899204"/>
            <a:ext cx="7330403" cy="625146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3600" b="0" i="0" spc="0">
                <a:solidFill>
                  <a:schemeClr val="accent5">
                    <a:lumMod val="25000"/>
                  </a:schemeClr>
                </a:solidFill>
                <a:latin typeface="DF King Gothic SC14 Medium" panose="020B0500000000000000" pitchFamily="34" charset="-122"/>
                <a:ea typeface="DF King Gothic SC14 Medium" panose="020B0500000000000000" pitchFamily="34" charset="-122"/>
              </a:defRPr>
            </a:lvl1pPr>
          </a:lstStyle>
          <a:p>
            <a:pPr lvl="0"/>
            <a:r>
              <a:rPr kumimoji="1" lang="en-US" altLang="zh-CN" dirty="0"/>
              <a:t>2023</a:t>
            </a:r>
            <a:r>
              <a:rPr kumimoji="1" lang="zh-CN" altLang="en-US" dirty="0"/>
              <a:t>岚图汽车汇报</a:t>
            </a:r>
            <a:r>
              <a:rPr kumimoji="1" lang="en-US" altLang="zh-CN" dirty="0"/>
              <a:t>PPT</a:t>
            </a:r>
            <a:r>
              <a:rPr kumimoji="1" lang="zh-CN" altLang="en-US" dirty="0"/>
              <a:t>模版</a:t>
            </a:r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1092" y="5609883"/>
            <a:ext cx="3866747" cy="436098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1600" b="0" i="0">
                <a:solidFill>
                  <a:schemeClr val="accent5">
                    <a:lumMod val="50000"/>
                  </a:schemeClr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BOOK" pitchFamily="2" charset="0"/>
              </a:defRPr>
            </a:lvl1pPr>
          </a:lstStyle>
          <a:p>
            <a:r>
              <a:rPr kumimoji="1" lang="zh-CN" altLang="en-US" dirty="0"/>
              <a:t>部门</a:t>
            </a:r>
            <a:r>
              <a:rPr kumimoji="1" lang="en-US" altLang="zh-CN" dirty="0"/>
              <a:t>-</a:t>
            </a:r>
            <a:r>
              <a:rPr kumimoji="1" lang="zh-CN" altLang="en-US" dirty="0"/>
              <a:t>讲述人  </a:t>
            </a:r>
            <a:r>
              <a:rPr kumimoji="1" lang="en-US" altLang="zh-CN" dirty="0"/>
              <a:t>2023/01/23</a:t>
            </a:r>
            <a:endParaRPr kumimoji="1" lang="zh-CN" altLang="en-US" dirty="0"/>
          </a:p>
        </p:txBody>
      </p:sp>
      <p:sp>
        <p:nvSpPr>
          <p:cNvPr id="8" name="标题 1"/>
          <p:cNvSpPr txBox="1"/>
          <p:nvPr userDrawn="1"/>
        </p:nvSpPr>
        <p:spPr>
          <a:xfrm>
            <a:off x="417647" y="6269014"/>
            <a:ext cx="1910556" cy="2646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600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kumimoji="1" lang="zh-CN" altLang="en-US" sz="1200" b="0" i="0" dirty="0">
                <a:latin typeface="DF King Gothic SC14 Regular" panose="020B0500000000000000" pitchFamily="34" charset="-122"/>
                <a:ea typeface="DF King Gothic SC14 Regular" panose="020B0500000000000000" pitchFamily="34" charset="-122"/>
              </a:rPr>
              <a:t>心有成竹 行有岚图</a:t>
            </a:r>
            <a:endParaRPr kumimoji="1" lang="zh-CN" altLang="en-US" sz="1200" b="0" i="0" dirty="0">
              <a:latin typeface="DF King Gothic SC14 Regular" panose="020B0500000000000000" pitchFamily="34" charset="-122"/>
              <a:ea typeface="DF King Gothic SC14 Regular" panose="020B05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5" cstate="email">
            <a:lum bright="100000"/>
          </a:blip>
          <a:srcRect r="60726" b="-98"/>
          <a:stretch>
            <a:fillRect/>
          </a:stretch>
        </p:blipFill>
        <p:spPr>
          <a:xfrm>
            <a:off x="5169333" y="1106631"/>
            <a:ext cx="1540905" cy="21552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1"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98000">
              <a:schemeClr val="tx2">
                <a:lumMod val="95563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建筑的摆设布局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0"/>
            <a:ext cx="12192000" cy="46177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email">
            <a:lum bright="-2000"/>
          </a:blip>
          <a:srcRect l="220"/>
          <a:stretch>
            <a:fillRect/>
          </a:stretch>
        </p:blipFill>
        <p:spPr>
          <a:xfrm>
            <a:off x="0" y="3567239"/>
            <a:ext cx="12192000" cy="3290761"/>
          </a:xfrm>
          <a:prstGeom prst="rect">
            <a:avLst/>
          </a:prstGeom>
        </p:spPr>
      </p:pic>
      <p:sp>
        <p:nvSpPr>
          <p:cNvPr id="12" name="副标题 2"/>
          <p:cNvSpPr txBox="1"/>
          <p:nvPr userDrawn="1"/>
        </p:nvSpPr>
        <p:spPr>
          <a:xfrm>
            <a:off x="274983" y="6278977"/>
            <a:ext cx="2358886" cy="37361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DFP King Gothic GB Light" panose="020B0500000000000000" pitchFamily="34" charset="-122"/>
                <a:ea typeface="DFP King Gothic GB Light" panose="020B0500000000000000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 sz="140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331" y="4899204"/>
            <a:ext cx="7330403" cy="625146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3600" b="0" i="0" spc="0">
                <a:solidFill>
                  <a:schemeClr val="accent5">
                    <a:lumMod val="25000"/>
                  </a:schemeClr>
                </a:solidFill>
                <a:latin typeface="DF King Gothic SC14 Medium" panose="020B0500000000000000" pitchFamily="34" charset="-122"/>
                <a:ea typeface="DF King Gothic SC14 Medium" panose="020B0500000000000000" pitchFamily="34" charset="-122"/>
              </a:defRPr>
            </a:lvl1pPr>
          </a:lstStyle>
          <a:p>
            <a:pPr lvl="0"/>
            <a:r>
              <a:rPr kumimoji="1" lang="en-US" altLang="zh-CN" dirty="0"/>
              <a:t>2023</a:t>
            </a:r>
            <a:r>
              <a:rPr kumimoji="1" lang="zh-CN" altLang="en-US" dirty="0"/>
              <a:t>岚图汽车汇报</a:t>
            </a:r>
            <a:r>
              <a:rPr kumimoji="1" lang="en-US" altLang="zh-CN" dirty="0"/>
              <a:t>PPT</a:t>
            </a:r>
            <a:r>
              <a:rPr kumimoji="1" lang="zh-CN" altLang="en-US" dirty="0"/>
              <a:t>模版</a:t>
            </a:r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1092" y="5609883"/>
            <a:ext cx="3866747" cy="436098"/>
          </a:xfrm>
          <a:prstGeom prst="rect">
            <a:avLst/>
          </a:prstGeom>
        </p:spPr>
        <p:txBody>
          <a:bodyPr/>
          <a:lstStyle>
            <a:lvl1pPr algn="l">
              <a:lnSpc>
                <a:spcPct val="150000"/>
              </a:lnSpc>
              <a:defRPr sz="1600" b="0" i="0">
                <a:solidFill>
                  <a:schemeClr val="accent5">
                    <a:lumMod val="50000"/>
                  </a:schemeClr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BOOK" pitchFamily="2" charset="0"/>
              </a:defRPr>
            </a:lvl1pPr>
          </a:lstStyle>
          <a:p>
            <a:r>
              <a:rPr kumimoji="1" lang="zh-CN" altLang="en-US" dirty="0"/>
              <a:t>部门</a:t>
            </a:r>
            <a:r>
              <a:rPr kumimoji="1" lang="en-US" altLang="zh-CN" dirty="0"/>
              <a:t>-</a:t>
            </a:r>
            <a:r>
              <a:rPr kumimoji="1" lang="zh-CN" altLang="en-US" dirty="0"/>
              <a:t>讲述人  </a:t>
            </a:r>
            <a:r>
              <a:rPr kumimoji="1" lang="en-US" altLang="zh-CN" dirty="0"/>
              <a:t>2023/01/23</a:t>
            </a:r>
            <a:endParaRPr kumimoji="1" lang="zh-CN" altLang="en-US" dirty="0"/>
          </a:p>
        </p:txBody>
      </p:sp>
      <p:sp>
        <p:nvSpPr>
          <p:cNvPr id="8" name="标题 1"/>
          <p:cNvSpPr txBox="1"/>
          <p:nvPr userDrawn="1"/>
        </p:nvSpPr>
        <p:spPr>
          <a:xfrm>
            <a:off x="417647" y="6269014"/>
            <a:ext cx="1910556" cy="2646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600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kumimoji="1" lang="zh-CN" altLang="en-US" sz="1200" b="0" i="0" dirty="0">
                <a:latin typeface="DF King Gothic SC14 Regular" panose="020B0500000000000000" pitchFamily="34" charset="-122"/>
                <a:ea typeface="DF King Gothic SC14 Regular" panose="020B0500000000000000" pitchFamily="34" charset="-122"/>
              </a:rPr>
              <a:t>心有成竹 行有岚图</a:t>
            </a:r>
            <a:endParaRPr kumimoji="1" lang="zh-CN" altLang="en-US" sz="1200" b="0" i="0" dirty="0">
              <a:latin typeface="DF King Gothic SC14 Regular" panose="020B0500000000000000" pitchFamily="34" charset="-122"/>
              <a:ea typeface="DF King Gothic SC14 Regular" panose="020B0500000000000000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 userDrawn="1"/>
        </p:nvPicPr>
        <p:blipFill>
          <a:blip r:embed="rId2" cstate="email">
            <a:alphaModFix amt="78000"/>
          </a:blip>
          <a:stretch>
            <a:fillRect/>
          </a:stretch>
        </p:blipFill>
        <p:spPr>
          <a:xfrm flipH="1">
            <a:off x="0" y="-643"/>
            <a:ext cx="12192000" cy="6858643"/>
          </a:xfrm>
          <a:prstGeom prst="rect">
            <a:avLst/>
          </a:prstGeom>
        </p:spPr>
      </p:pic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8496" y="2445382"/>
            <a:ext cx="7075296" cy="55756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lnSpc>
                <a:spcPct val="200000"/>
              </a:lnSpc>
              <a:buFont typeface="Wingdings" panose="05000000000000000000" pitchFamily="2" charset="2"/>
              <a:buNone/>
              <a:defRPr sz="2000" b="0" i="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1" lang="zh-CN" altLang="en-US" dirty="0"/>
              <a:t>章节目录 华康金刚黑</a:t>
            </a:r>
            <a:r>
              <a:rPr kumimoji="1" lang="en-US" altLang="zh-CN" dirty="0"/>
              <a:t>Light 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3" name="文本占位符 9"/>
          <p:cNvSpPr>
            <a:spLocks noGrp="1"/>
          </p:cNvSpPr>
          <p:nvPr>
            <p:ph type="body" sz="quarter" idx="11" hasCustomPrompt="1"/>
          </p:nvPr>
        </p:nvSpPr>
        <p:spPr>
          <a:xfrm>
            <a:off x="4688496" y="3192513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lnSpc>
                <a:spcPct val="200000"/>
              </a:lnSpc>
              <a:buFont typeface="Wingdings" panose="05000000000000000000" pitchFamily="2" charset="2"/>
              <a:buNone/>
              <a:defRPr sz="2000" b="0" i="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1" lang="zh-CN" altLang="en-US" dirty="0"/>
              <a:t>章节目录 华康金刚黑</a:t>
            </a:r>
            <a:r>
              <a:rPr kumimoji="1" lang="en-US" altLang="zh-CN" dirty="0"/>
              <a:t>Light 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2" hasCustomPrompt="1"/>
          </p:nvPr>
        </p:nvSpPr>
        <p:spPr>
          <a:xfrm>
            <a:off x="4688496" y="3958230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lnSpc>
                <a:spcPct val="200000"/>
              </a:lnSpc>
              <a:buFont typeface="Wingdings" panose="05000000000000000000" pitchFamily="2" charset="2"/>
              <a:buNone/>
              <a:defRPr sz="2000" b="0" i="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1" lang="zh-CN" altLang="en-US" dirty="0"/>
              <a:t>章节目录 华康金刚黑</a:t>
            </a:r>
            <a:r>
              <a:rPr kumimoji="1" lang="en-US" altLang="zh-CN" dirty="0"/>
              <a:t>Light 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5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8496" y="4701645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lnSpc>
                <a:spcPct val="200000"/>
              </a:lnSpc>
              <a:buFont typeface="Wingdings" panose="05000000000000000000" pitchFamily="2" charset="2"/>
              <a:buNone/>
              <a:defRPr sz="2000" b="0" i="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1" lang="zh-CN" altLang="en-US" dirty="0"/>
              <a:t>章节目录 华康金刚黑</a:t>
            </a:r>
            <a:r>
              <a:rPr kumimoji="1" lang="en-US" altLang="zh-CN" dirty="0"/>
              <a:t>Light 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6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4688496" y="5433908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lnSpc>
                <a:spcPct val="200000"/>
              </a:lnSpc>
              <a:buFont typeface="Wingdings" panose="05000000000000000000" pitchFamily="2" charset="2"/>
              <a:buNone/>
              <a:defRPr sz="2000" b="0" i="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1" lang="zh-CN" altLang="en-US" dirty="0"/>
              <a:t>章节目录 华康金刚黑</a:t>
            </a:r>
            <a:r>
              <a:rPr kumimoji="1" lang="en-US" altLang="zh-CN" dirty="0"/>
              <a:t>Light 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2567166" y="0"/>
            <a:ext cx="1060536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-1452199" y="0"/>
            <a:ext cx="1039661" cy="6858000"/>
          </a:xfrm>
          <a:prstGeom prst="rect">
            <a:avLst/>
          </a:prstGeom>
        </p:spPr>
      </p:pic>
      <p:sp>
        <p:nvSpPr>
          <p:cNvPr id="39" name="矩形 38"/>
          <p:cNvSpPr/>
          <p:nvPr userDrawn="1"/>
        </p:nvSpPr>
        <p:spPr>
          <a:xfrm>
            <a:off x="3773652" y="2413300"/>
            <a:ext cx="764770" cy="56526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0" i="0">
                <a:latin typeface="TRASANDINABOOK" pitchFamily="2" charset="0"/>
                <a:cs typeface="TRASANDINABOOK" pitchFamily="2" charset="0"/>
              </a:rPr>
              <a:t>1</a:t>
            </a:r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40" name="矩形 39"/>
          <p:cNvSpPr/>
          <p:nvPr userDrawn="1"/>
        </p:nvSpPr>
        <p:spPr>
          <a:xfrm>
            <a:off x="3773652" y="3184860"/>
            <a:ext cx="764770" cy="56526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0" i="0">
                <a:latin typeface="TRASANDINABOOK" pitchFamily="2" charset="0"/>
                <a:cs typeface="TRASANDINABOOK" pitchFamily="2" charset="0"/>
              </a:rPr>
              <a:t>2</a:t>
            </a:r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41" name="矩形 40"/>
          <p:cNvSpPr/>
          <p:nvPr userDrawn="1"/>
        </p:nvSpPr>
        <p:spPr>
          <a:xfrm>
            <a:off x="3773652" y="3947212"/>
            <a:ext cx="764770" cy="56526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0" i="0">
                <a:latin typeface="TRASANDINABOOK" pitchFamily="2" charset="0"/>
                <a:cs typeface="TRASANDINABOOK" pitchFamily="2" charset="0"/>
              </a:rPr>
              <a:t>3</a:t>
            </a:r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3773652" y="4689594"/>
            <a:ext cx="764770" cy="56526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0" i="0" dirty="0">
                <a:latin typeface="TRASANDINABOOK" pitchFamily="2" charset="0"/>
                <a:cs typeface="TRASANDINABOOK" pitchFamily="2" charset="0"/>
              </a:rPr>
              <a:t>4</a:t>
            </a:r>
            <a:endParaRPr kumimoji="1" lang="zh-CN" altLang="en-US" b="0" i="0" dirty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773652" y="5437078"/>
            <a:ext cx="764770" cy="56526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0" i="0" dirty="0">
                <a:latin typeface="TRASANDINABOOK" pitchFamily="2" charset="0"/>
                <a:cs typeface="TRASANDINABOOK" pitchFamily="2" charset="0"/>
              </a:rPr>
              <a:t>5</a:t>
            </a:r>
            <a:endParaRPr kumimoji="1" lang="zh-CN" altLang="en-US" b="0" i="0" dirty="0">
              <a:latin typeface="TRASANDINABOOK" pitchFamily="2" charset="0"/>
              <a:cs typeface="TRASANDINABOOK" pitchFamily="2" charset="0"/>
            </a:endParaRPr>
          </a:p>
        </p:txBody>
      </p:sp>
      <p:pic>
        <p:nvPicPr>
          <p:cNvPr id="46" name="图片 45"/>
          <p:cNvPicPr>
            <a:picLocks noChangeAspect="1"/>
          </p:cNvPicPr>
          <p:nvPr userDrawn="1"/>
        </p:nvPicPr>
        <p:blipFill rotWithShape="1">
          <a:blip r:embed="rId5" cstate="email"/>
          <a:srcRect t="-1" b="-75916"/>
          <a:stretch>
            <a:fillRect/>
          </a:stretch>
        </p:blipFill>
        <p:spPr>
          <a:xfrm>
            <a:off x="904352" y="1183341"/>
            <a:ext cx="10975101" cy="965137"/>
          </a:xfrm>
          <a:prstGeom prst="rect">
            <a:avLst/>
          </a:prstGeom>
        </p:spPr>
      </p:pic>
      <p:sp>
        <p:nvSpPr>
          <p:cNvPr id="5" name="标题 3"/>
          <p:cNvSpPr txBox="1"/>
          <p:nvPr userDrawn="1"/>
        </p:nvSpPr>
        <p:spPr>
          <a:xfrm>
            <a:off x="727510" y="690554"/>
            <a:ext cx="2083869" cy="846697"/>
          </a:xfrm>
          <a:prstGeom prst="rect">
            <a:avLst/>
          </a:prstGeom>
        </p:spPr>
        <p:txBody>
          <a:bodyPr/>
          <a:lstStyle>
            <a:lvl1pPr algn="l" defTabSz="6096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None/>
              <a:defRPr sz="2000" b="0" kern="1000" spc="151" baseline="0">
                <a:solidFill>
                  <a:schemeClr val="bg2">
                    <a:lumMod val="75000"/>
                  </a:schemeClr>
                </a:solidFill>
                <a:latin typeface="华康金刚黑 Medium" panose="020B0500000000000000" pitchFamily="34" charset="-122"/>
                <a:ea typeface="华康金刚黑 Medium" panose="020B0500000000000000" pitchFamily="34" charset="-122"/>
                <a:cs typeface="+mj-cs"/>
              </a:defRPr>
            </a:lvl1pPr>
          </a:lstStyle>
          <a:p>
            <a:r>
              <a:rPr lang="zh-CN" altLang="en-US" sz="4800" b="0" i="0">
                <a:solidFill>
                  <a:srgbClr val="60707C"/>
                </a:solidFill>
                <a:latin typeface="华康金刚黑A Medium" panose="020B0500000000000000" pitchFamily="34" charset="-122"/>
                <a:ea typeface="华康金刚黑A Medium" panose="020B0500000000000000" pitchFamily="34" charset="-122"/>
              </a:rPr>
              <a:t>目录</a:t>
            </a:r>
            <a:endParaRPr lang="zh-CN" altLang="en-US" sz="4800" b="0" i="0">
              <a:solidFill>
                <a:srgbClr val="60707C"/>
              </a:solidFill>
              <a:latin typeface="华康金刚黑A Medium" panose="020B0500000000000000" pitchFamily="34" charset="-122"/>
              <a:ea typeface="华康金刚黑A Medium" panose="020B0500000000000000" pitchFamily="34" charset="-122"/>
            </a:endParaRPr>
          </a:p>
        </p:txBody>
      </p:sp>
      <p:sp>
        <p:nvSpPr>
          <p:cNvPr id="6" name="标题 3"/>
          <p:cNvSpPr txBox="1"/>
          <p:nvPr userDrawn="1"/>
        </p:nvSpPr>
        <p:spPr>
          <a:xfrm>
            <a:off x="2151095" y="944451"/>
            <a:ext cx="2869140" cy="1081572"/>
          </a:xfrm>
          <a:prstGeom prst="rect">
            <a:avLst/>
          </a:prstGeom>
        </p:spPr>
        <p:txBody>
          <a:bodyPr/>
          <a:lstStyle>
            <a:lvl1pPr algn="l" defTabSz="6096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None/>
              <a:defRPr sz="2000" b="0" kern="1000" spc="151" baseline="0">
                <a:solidFill>
                  <a:schemeClr val="bg2">
                    <a:lumMod val="75000"/>
                  </a:schemeClr>
                </a:solidFill>
                <a:latin typeface="华康金刚黑 Medium" panose="020B0500000000000000" pitchFamily="34" charset="-122"/>
                <a:ea typeface="华康金刚黑 Medium" panose="020B0500000000000000" pitchFamily="34" charset="-122"/>
                <a:cs typeface="+mj-cs"/>
              </a:defRPr>
            </a:lvl1pPr>
          </a:lstStyle>
          <a:p>
            <a:r>
              <a:rPr lang="en-US" altLang="zh-CN" sz="3200" b="0" i="0" spc="-150">
                <a:solidFill>
                  <a:srgbClr val="50585C">
                    <a:alpha val="27000"/>
                  </a:srgbClr>
                </a:solidFill>
                <a:latin typeface="Trasandina Regular" pitchFamily="2" charset="0"/>
                <a:ea typeface="DFP King Gothic GB Light" panose="020B0500000000000000" pitchFamily="34" charset="-122"/>
                <a:cs typeface="Trasandina Regular" pitchFamily="2" charset="0"/>
              </a:rPr>
              <a:t>CONTENTS</a:t>
            </a:r>
            <a:endParaRPr lang="zh-CN" altLang="en-US" sz="3200" b="0" i="0" spc="-150">
              <a:solidFill>
                <a:srgbClr val="50585C">
                  <a:alpha val="27000"/>
                </a:srgbClr>
              </a:solidFill>
              <a:latin typeface="Trasandina Regular" pitchFamily="2" charset="0"/>
              <a:ea typeface="DFP King Gothic GB Light" panose="020B0500000000000000" pitchFamily="34" charset="-122"/>
              <a:cs typeface="Trasandina Regular" pitchFamily="2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399666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041937" y="2341492"/>
            <a:ext cx="6949064" cy="1047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50000"/>
              </a:lnSpc>
              <a:defRPr sz="4000" b="0" i="0">
                <a:solidFill>
                  <a:schemeClr val="bg1"/>
                </a:solidFill>
                <a:latin typeface="DF King Gothic SC14 Medium" panose="020B0500000000000000" pitchFamily="34" charset="-122"/>
                <a:ea typeface="DF King Gothic SC14 Medium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</a:t>
            </a:r>
            <a:r>
              <a:rPr kumimoji="1" lang="en-US" altLang="zh-CN" dirty="0"/>
              <a:t>40</a:t>
            </a:r>
            <a:endParaRPr kumimoji="1"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1757801" y="2644643"/>
            <a:ext cx="45719" cy="499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786014" y="2155345"/>
            <a:ext cx="950330" cy="10972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400" b="0" i="0">
                <a:solidFill>
                  <a:schemeClr val="bg1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email"/>
          <a:srcRect l="1847" t="-1" b="-29545"/>
          <a:stretch>
            <a:fillRect/>
          </a:stretch>
        </p:blipFill>
        <p:spPr>
          <a:xfrm>
            <a:off x="723400" y="2748726"/>
            <a:ext cx="9640391" cy="10316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水上的桥&#10;&#10;中度可信度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2"/>
            <a:ext cx="12192000" cy="37503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lum/>
          </a:blip>
          <a:stretch>
            <a:fillRect/>
          </a:stretch>
        </p:blipFill>
        <p:spPr>
          <a:xfrm>
            <a:off x="1" y="2800817"/>
            <a:ext cx="12192000" cy="329076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974879" y="4590024"/>
            <a:ext cx="7584751" cy="7073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 b="0" i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36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62155" y="5500620"/>
            <a:ext cx="6618087" cy="5050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0" i="0" spc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备注信息 华康金刚黑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3" name="灯片编号占位符 10"/>
          <p:cNvSpPr txBox="1"/>
          <p:nvPr userDrawn="1"/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rgbClr val="99A6A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64C7E2-CC0F-4541-BF88-9AC8AD9B9BB1}" type="slidenum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4" name="日期占位符 12"/>
          <p:cNvSpPr txBox="1"/>
          <p:nvPr userDrawn="1"/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F9DC-11EB-084E-BFEA-A6290D2587C7}" type="datetime1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1891" y="4578125"/>
            <a:ext cx="49876" cy="144641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日期占位符 12"/>
          <p:cNvSpPr txBox="1"/>
          <p:nvPr userDrawn="1"/>
        </p:nvSpPr>
        <p:spPr>
          <a:xfrm>
            <a:off x="216719" y="6492875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节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公路上的汽车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0"/>
            <a:ext cx="12192000" cy="3750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lum/>
          </a:blip>
          <a:stretch>
            <a:fillRect/>
          </a:stretch>
        </p:blipFill>
        <p:spPr>
          <a:xfrm>
            <a:off x="1" y="2800817"/>
            <a:ext cx="12192000" cy="329076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974879" y="4590024"/>
            <a:ext cx="7584751" cy="7073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 b="0" i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36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62155" y="5500620"/>
            <a:ext cx="6618087" cy="5050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0" i="0" spc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备注信息 华康金刚黑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3" name="灯片编号占位符 10"/>
          <p:cNvSpPr txBox="1"/>
          <p:nvPr userDrawn="1"/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rgbClr val="99A6A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64C7E2-CC0F-4541-BF88-9AC8AD9B9BB1}" type="slidenum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4" name="日期占位符 12"/>
          <p:cNvSpPr txBox="1"/>
          <p:nvPr userDrawn="1"/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F9DC-11EB-084E-BFEA-A6290D2587C7}" type="datetime1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1891" y="4578125"/>
            <a:ext cx="49876" cy="144641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日期占位符 12"/>
          <p:cNvSpPr txBox="1"/>
          <p:nvPr userDrawn="1"/>
        </p:nvSpPr>
        <p:spPr>
          <a:xfrm>
            <a:off x="216719" y="6492875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章节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水, 户外, 俯瞰, 船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0"/>
            <a:ext cx="12192000" cy="37768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lum/>
          </a:blip>
          <a:stretch>
            <a:fillRect/>
          </a:stretch>
        </p:blipFill>
        <p:spPr>
          <a:xfrm>
            <a:off x="1" y="2800817"/>
            <a:ext cx="12192000" cy="329076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974879" y="4590024"/>
            <a:ext cx="7584751" cy="7073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 b="0" i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36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62155" y="5500620"/>
            <a:ext cx="6618087" cy="5050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0" i="0" spc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备注信息 华康金刚黑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3" name="灯片编号占位符 10"/>
          <p:cNvSpPr txBox="1"/>
          <p:nvPr userDrawn="1"/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rgbClr val="99A6A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64C7E2-CC0F-4541-BF88-9AC8AD9B9BB1}" type="slidenum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4" name="日期占位符 12"/>
          <p:cNvSpPr txBox="1"/>
          <p:nvPr userDrawn="1"/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F9DC-11EB-084E-BFEA-A6290D2587C7}" type="datetime1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1891" y="4578125"/>
            <a:ext cx="49876" cy="144641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日期占位符 12"/>
          <p:cNvSpPr txBox="1"/>
          <p:nvPr userDrawn="1"/>
        </p:nvSpPr>
        <p:spPr>
          <a:xfrm>
            <a:off x="216719" y="6492875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章节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公路上的汽车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-1"/>
            <a:ext cx="12192000" cy="37901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lum/>
          </a:blip>
          <a:stretch>
            <a:fillRect/>
          </a:stretch>
        </p:blipFill>
        <p:spPr>
          <a:xfrm>
            <a:off x="1" y="2800817"/>
            <a:ext cx="12192000" cy="329076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974879" y="4590024"/>
            <a:ext cx="7584751" cy="7073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 b="0" i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36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62155" y="5500620"/>
            <a:ext cx="6618087" cy="5050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0" i="0" spc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备注信息 华康金刚黑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3" name="灯片编号占位符 10"/>
          <p:cNvSpPr txBox="1"/>
          <p:nvPr userDrawn="1"/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rgbClr val="99A6A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64C7E2-CC0F-4541-BF88-9AC8AD9B9BB1}" type="slidenum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4" name="日期占位符 12"/>
          <p:cNvSpPr txBox="1"/>
          <p:nvPr userDrawn="1"/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F9DC-11EB-084E-BFEA-A6290D2587C7}" type="datetime1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1891" y="4578125"/>
            <a:ext cx="49876" cy="144641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日期占位符 12"/>
          <p:cNvSpPr txBox="1"/>
          <p:nvPr userDrawn="1"/>
        </p:nvSpPr>
        <p:spPr>
          <a:xfrm>
            <a:off x="216719" y="6492875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雪地里行驶的汽车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 t="-2"/>
          <a:stretch>
            <a:fillRect/>
          </a:stretch>
        </p:blipFill>
        <p:spPr>
          <a:xfrm>
            <a:off x="0" y="0"/>
            <a:ext cx="12192000" cy="3750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lum/>
          </a:blip>
          <a:stretch>
            <a:fillRect/>
          </a:stretch>
        </p:blipFill>
        <p:spPr>
          <a:xfrm>
            <a:off x="1" y="2800817"/>
            <a:ext cx="12192000" cy="3290761"/>
          </a:xfrm>
          <a:prstGeom prst="rect">
            <a:avLst/>
          </a:prstGeom>
        </p:spPr>
      </p:pic>
      <p:sp>
        <p:nvSpPr>
          <p:cNvPr id="13" name="灯片编号占位符 10"/>
          <p:cNvSpPr txBox="1"/>
          <p:nvPr userDrawn="1"/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rgbClr val="99A6A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64C7E2-CC0F-4541-BF88-9AC8AD9B9BB1}" type="slidenum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4" name="日期占位符 12"/>
          <p:cNvSpPr txBox="1"/>
          <p:nvPr userDrawn="1"/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F9DC-11EB-084E-BFEA-A6290D2587C7}" type="datetime1">
              <a:rPr kumimoji="1" lang="zh-CN" altLang="en-US" b="0" i="0" smtClean="0">
                <a:latin typeface="TRASANDINABOOK" pitchFamily="2" charset="0"/>
                <a:ea typeface="华康金刚黑A" panose="020B0400000000000000" pitchFamily="34" charset="-122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ea typeface="华康金刚黑A" panose="020B0400000000000000" pitchFamily="34" charset="-122"/>
              <a:cs typeface="TRASANDINABOOK" pitchFamily="2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1891" y="4578125"/>
            <a:ext cx="49876" cy="144641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74879" y="4590024"/>
            <a:ext cx="7584751" cy="7073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 b="0" i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36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62155" y="5500620"/>
            <a:ext cx="6618087" cy="5050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0" i="0" spc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备注信息 华康金刚黑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4" name="日期占位符 12"/>
          <p:cNvSpPr txBox="1"/>
          <p:nvPr userDrawn="1"/>
        </p:nvSpPr>
        <p:spPr>
          <a:xfrm>
            <a:off x="216719" y="6492875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章节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汽车在路上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1"/>
            <a:ext cx="12192000" cy="38431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lum/>
          </a:blip>
          <a:stretch>
            <a:fillRect/>
          </a:stretch>
        </p:blipFill>
        <p:spPr>
          <a:xfrm>
            <a:off x="1" y="2800817"/>
            <a:ext cx="12192000" cy="329076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974879" y="4590024"/>
            <a:ext cx="7584751" cy="7073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600" b="0" i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36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62155" y="5500620"/>
            <a:ext cx="6618087" cy="5050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0" i="0" spc="0">
                <a:solidFill>
                  <a:srgbClr val="37445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备注信息 华康金刚黑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20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3" name="灯片编号占位符 10"/>
          <p:cNvSpPr txBox="1"/>
          <p:nvPr userDrawn="1"/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rgbClr val="99A6A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64C7E2-CC0F-4541-BF88-9AC8AD9B9BB1}" type="slidenum">
              <a:rPr kumimoji="1" lang="zh-CN" altLang="en-US" b="0" i="0" smtClean="0">
                <a:latin typeface="TRASANDINABOOK" pitchFamily="2" charset="0"/>
                <a:cs typeface="TRASANDINABOOK" pitchFamily="2" charset="0"/>
              </a:rPr>
            </a:fld>
            <a:endParaRPr kumimoji="1" lang="zh-CN" altLang="en-US" b="0" i="0">
              <a:latin typeface="TRASANDINABOOK" pitchFamily="2" charset="0"/>
              <a:cs typeface="TRASANDINABOOK" pitchFamily="2" charset="0"/>
            </a:endParaRPr>
          </a:p>
        </p:txBody>
      </p:sp>
      <p:sp>
        <p:nvSpPr>
          <p:cNvPr id="14" name="日期占位符 12"/>
          <p:cNvSpPr txBox="1"/>
          <p:nvPr userDrawn="1"/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F9DC-11EB-084E-BFEA-A6290D2587C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581891" y="4578125"/>
            <a:ext cx="49876" cy="1446415"/>
          </a:xfrm>
          <a:prstGeom prst="rect">
            <a:avLst/>
          </a:prstGeom>
          <a:solidFill>
            <a:srgbClr val="406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日期占位符 12"/>
          <p:cNvSpPr txBox="1"/>
          <p:nvPr userDrawn="1"/>
        </p:nvSpPr>
        <p:spPr>
          <a:xfrm>
            <a:off x="216719" y="6492875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100" b="0" i="0" kern="1200">
                <a:solidFill>
                  <a:srgbClr val="99A6AF"/>
                </a:solidFill>
                <a:latin typeface="TRASANDINALIGHT" pitchFamily="2" charset="0"/>
                <a:ea typeface="+mn-ea"/>
                <a:cs typeface="TRASANDINALIGHT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模版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 cstate="email"/>
          <a:srcRect l="5163" t="17809"/>
          <a:stretch>
            <a:fillRect/>
          </a:stretch>
        </p:blipFill>
        <p:spPr>
          <a:xfrm>
            <a:off x="0" y="1"/>
            <a:ext cx="12192000" cy="866898"/>
          </a:xfrm>
          <a:prstGeom prst="rect">
            <a:avLst/>
          </a:prstGeom>
        </p:spPr>
      </p:pic>
      <p:sp>
        <p:nvSpPr>
          <p:cNvPr id="10" name="灯片编号占位符 10"/>
          <p:cNvSpPr>
            <a:spLocks noGrp="1"/>
          </p:cNvSpPr>
          <p:nvPr>
            <p:ph type="sldNum" sz="quarter" idx="4"/>
          </p:nvPr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99A6AF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5364C7E2-CC0F-4541-BF88-9AC8AD9B9BB1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1" name="日期占位符 12"/>
          <p:cNvSpPr>
            <a:spLocks noGrp="1"/>
          </p:cNvSpPr>
          <p:nvPr>
            <p:ph type="dt" sz="half" idx="2"/>
          </p:nvPr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99A6AF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3B98F9DC-11EB-084E-BFEA-A6290D2587C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5305" y="257237"/>
            <a:ext cx="4771030" cy="34115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0" i="0">
                <a:solidFill>
                  <a:schemeClr val="bg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24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email">
            <a:lum bright="100000"/>
          </a:blip>
          <a:stretch>
            <a:fillRect/>
          </a:stretch>
        </p:blipFill>
        <p:spPr>
          <a:xfrm>
            <a:off x="10302615" y="192710"/>
            <a:ext cx="1483649" cy="509785"/>
          </a:xfrm>
          <a:prstGeom prst="rect">
            <a:avLst/>
          </a:prstGeom>
        </p:spPr>
      </p:pic>
      <p:sp>
        <p:nvSpPr>
          <p:cNvPr id="3" name="页脚占位符 9"/>
          <p:cNvSpPr>
            <a:spLocks noGrp="1"/>
          </p:cNvSpPr>
          <p:nvPr>
            <p:ph type="ftr" sz="quarter" idx="3"/>
          </p:nvPr>
        </p:nvSpPr>
        <p:spPr>
          <a:xfrm>
            <a:off x="222469" y="6492875"/>
            <a:ext cx="18106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99A6AF"/>
                </a:solidFill>
                <a:latin typeface="TRASANDINABOOK" pitchFamily="2" charset="0"/>
                <a:ea typeface="DFP King Gothic GB Light" panose="020B0500000000000000" pitchFamily="34" charset="-122"/>
                <a:cs typeface="TRASANDINABOOK" pitchFamily="2" charset="0"/>
              </a:defRPr>
            </a:lvl1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模版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250804" y="171883"/>
            <a:ext cx="4771030" cy="5902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solidFill>
                  <a:schemeClr val="accent5">
                    <a:lumMod val="50000"/>
                  </a:schemeClr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24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sp>
        <p:nvSpPr>
          <p:cNvPr id="14" name="灯片编号占位符 10"/>
          <p:cNvSpPr>
            <a:spLocks noGrp="1"/>
          </p:cNvSpPr>
          <p:nvPr>
            <p:ph type="sldNum" sz="quarter" idx="4"/>
          </p:nvPr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99A6AF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5364C7E2-CC0F-4541-BF88-9AC8AD9B9BB1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5" name="日期占位符 12"/>
          <p:cNvSpPr>
            <a:spLocks noGrp="1"/>
          </p:cNvSpPr>
          <p:nvPr>
            <p:ph type="dt" sz="half" idx="2"/>
          </p:nvPr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99A6AF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3B98F9DC-11EB-084E-BFEA-A6290D2587C7}" type="datetime1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508630" y="239613"/>
            <a:ext cx="1357511" cy="466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10302358" y="195957"/>
            <a:ext cx="1483649" cy="509785"/>
          </a:xfrm>
          <a:prstGeom prst="rect">
            <a:avLst/>
          </a:prstGeom>
        </p:spPr>
      </p:pic>
      <p:sp>
        <p:nvSpPr>
          <p:cNvPr id="4" name="页脚占位符 9"/>
          <p:cNvSpPr>
            <a:spLocks noGrp="1"/>
          </p:cNvSpPr>
          <p:nvPr>
            <p:ph type="ftr" sz="quarter" idx="3"/>
          </p:nvPr>
        </p:nvSpPr>
        <p:spPr>
          <a:xfrm>
            <a:off x="222469" y="6492875"/>
            <a:ext cx="18106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99A6AF"/>
                </a:solidFill>
                <a:latin typeface="TRASANDINABOOK" pitchFamily="2" charset="0"/>
                <a:ea typeface="DFP King Gothic GB Light" panose="020B0500000000000000" pitchFamily="34" charset="-122"/>
                <a:cs typeface="TRASANDINABOOK" pitchFamily="2" charset="0"/>
              </a:defRPr>
            </a:lvl1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email"/>
          <a:srcRect l="59" t="-46966" r="1" b="-3743"/>
          <a:stretch>
            <a:fillRect/>
          </a:stretch>
        </p:blipFill>
        <p:spPr>
          <a:xfrm>
            <a:off x="0" y="298175"/>
            <a:ext cx="12192001" cy="5742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模版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F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222469" y="6492875"/>
            <a:ext cx="18106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99A6AF"/>
                </a:solidFill>
                <a:latin typeface="TRASANDINABOOK" pitchFamily="2" charset="0"/>
                <a:ea typeface="DFP King Gothic GB Light" panose="020B0500000000000000" pitchFamily="34" charset="-122"/>
                <a:cs typeface="TRASANDINABOOK" pitchFamily="2" charset="0"/>
              </a:defRPr>
            </a:lvl1pPr>
          </a:lstStyle>
          <a:p>
            <a:r>
              <a:rPr kumimoji="1" lang="en-US" altLang="zh-CN"/>
              <a:t>VOYAH</a:t>
            </a:r>
            <a:endParaRPr kumimoji="1"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>
          <a:xfrm>
            <a:off x="11533601" y="6464274"/>
            <a:ext cx="456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99A6AF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5364C7E2-CC0F-4541-BF88-9AC8AD9B9BB1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2" name="日期占位符 12"/>
          <p:cNvSpPr>
            <a:spLocks noGrp="1"/>
          </p:cNvSpPr>
          <p:nvPr>
            <p:ph type="dt" sz="half" idx="2"/>
          </p:nvPr>
        </p:nvSpPr>
        <p:spPr>
          <a:xfrm>
            <a:off x="5679928" y="6489116"/>
            <a:ext cx="107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99A6AF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3B98F9DC-11EB-084E-BFEA-A6290D2587C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235305" y="257237"/>
            <a:ext cx="4771030" cy="34115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0" i="0">
                <a:solidFill>
                  <a:schemeClr val="bg1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defRPr>
            </a:lvl1pPr>
          </a:lstStyle>
          <a:p>
            <a:r>
              <a:rPr kumimoji="1" lang="zh-CN" altLang="en-US" dirty="0"/>
              <a:t>华康金刚黑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24</a:t>
            </a:r>
            <a:r>
              <a:rPr kumimoji="1" lang="zh-CN" altLang="en-US" dirty="0"/>
              <a:t>号</a:t>
            </a:r>
            <a:endParaRPr kumimoji="1"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email"/>
          <a:srcRect l="59" t="-46966" r="1" b="-3743"/>
          <a:stretch>
            <a:fillRect/>
          </a:stretch>
        </p:blipFill>
        <p:spPr>
          <a:xfrm>
            <a:off x="0" y="298175"/>
            <a:ext cx="12192001" cy="5742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email">
            <a:lum bright="100000"/>
          </a:blip>
          <a:stretch>
            <a:fillRect/>
          </a:stretch>
        </p:blipFill>
        <p:spPr>
          <a:xfrm>
            <a:off x="10302615" y="192710"/>
            <a:ext cx="1483649" cy="5097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0"/>
            <a:ext cx="12399666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041937" y="2341492"/>
            <a:ext cx="6949064" cy="1047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50000"/>
              </a:lnSpc>
              <a:defRPr sz="4000" b="0" i="0">
                <a:solidFill>
                  <a:schemeClr val="bg1"/>
                </a:solidFill>
                <a:latin typeface="DF King Gothic SC14 Medium" panose="020B0500000000000000" pitchFamily="34" charset="-122"/>
                <a:ea typeface="DF King Gothic SC14 Medium" panose="020B0500000000000000" pitchFamily="34" charset="-122"/>
              </a:defRPr>
            </a:lvl1pPr>
          </a:lstStyle>
          <a:p>
            <a:r>
              <a:rPr kumimoji="1" lang="zh-CN" altLang="en-US" dirty="0"/>
              <a:t>章节标题 华康金刚黑</a:t>
            </a:r>
            <a:r>
              <a:rPr kumimoji="1" lang="en-US" altLang="zh-CN" dirty="0"/>
              <a:t>40</a:t>
            </a:r>
            <a:endParaRPr kumimoji="1"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786014" y="2155345"/>
            <a:ext cx="950330" cy="10972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400" b="0" i="0">
                <a:solidFill>
                  <a:schemeClr val="bg1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email"/>
          <a:srcRect l="1847" t="-1" b="-29545"/>
          <a:stretch>
            <a:fillRect/>
          </a:stretch>
        </p:blipFill>
        <p:spPr>
          <a:xfrm>
            <a:off x="723400" y="2748726"/>
            <a:ext cx="9640391" cy="1031639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1528213" y="6581001"/>
            <a:ext cx="596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0C390AA-DABE-4FFA-92BA-DF80FEDEC473}" type="slidenum">
              <a:rPr lang="zh-CN" altLang="en-US" sz="1200" b="1" smtClean="0">
                <a:solidFill>
                  <a:schemeClr val="bg1"/>
                </a:solidFill>
                <a:latin typeface="DFP King Gothic GB" panose="020B0500000000000000" pitchFamily="34" charset="-122"/>
                <a:ea typeface="DFP King Gothic GB" panose="020B0500000000000000" pitchFamily="34" charset="-122"/>
              </a:rPr>
            </a:fld>
            <a:endParaRPr lang="zh-CN" altLang="en-US" b="1" dirty="0">
              <a:solidFill>
                <a:schemeClr val="bg1"/>
              </a:solidFill>
              <a:latin typeface="DFP King Gothic GB" panose="020B0500000000000000" pitchFamily="34" charset="-122"/>
              <a:ea typeface="DFP King Gothic GB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页A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908720"/>
          </a:xfrm>
          <a:prstGeom prst="rect">
            <a:avLst/>
          </a:prstGeom>
          <a:solidFill>
            <a:srgbClr val="252C40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sandinaRegular"/>
              <a:ea typeface="华康金刚黑"/>
              <a:cs typeface="+mn-cs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69696" y="58317"/>
            <a:ext cx="9340585" cy="792088"/>
          </a:xfrm>
          <a:prstGeom prst="rect">
            <a:avLst/>
          </a:prstGeom>
        </p:spPr>
        <p:txBody>
          <a:bodyPr vert="horz" lIns="0" tIns="36000" rIns="0" bIns="0" rtlCol="0" anchor="ctr" anchorCtr="0">
            <a:noAutofit/>
          </a:bodyPr>
          <a:lstStyle>
            <a:lvl1pPr>
              <a:defRPr sz="2000" spc="200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pic>
        <p:nvPicPr>
          <p:cNvPr id="5" name="图形 4"/>
          <p:cNvPicPr>
            <a:picLocks noChangeAspect="1"/>
          </p:cNvPicPr>
          <p:nvPr userDrawn="1"/>
        </p:nvPicPr>
        <p:blipFill>
          <a:blip r:embed="rId2" cstate="email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5765" y="361638"/>
            <a:ext cx="1375712" cy="1854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标题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-1" y="-6778"/>
            <a:ext cx="12198282" cy="6864779"/>
          </a:xfrm>
          <a:prstGeom prst="rect">
            <a:avLst/>
          </a:prstGeom>
        </p:spPr>
      </p:pic>
      <p:sp>
        <p:nvSpPr>
          <p:cNvPr id="19" name="Text Placeholder 9"/>
          <p:cNvSpPr txBox="1"/>
          <p:nvPr userDrawn="1"/>
        </p:nvSpPr>
        <p:spPr>
          <a:xfrm>
            <a:off x="7727847" y="6384000"/>
            <a:ext cx="1896545" cy="4740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kern="1600" spc="-67" baseline="0">
                <a:solidFill>
                  <a:srgbClr val="595A59"/>
                </a:solidFill>
                <a:latin typeface="Fedra Sans Std Light"/>
                <a:ea typeface="FZLanTingHei-L-GBK"/>
                <a:cs typeface="+mn-cs"/>
              </a:defRPr>
            </a:lvl1pPr>
            <a:lvl2pPr marL="0" indent="-24003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•"/>
              <a:defRPr sz="1600" kern="1600" spc="-67" baseline="0">
                <a:solidFill>
                  <a:schemeClr val="tx1"/>
                </a:solidFill>
                <a:latin typeface="Fedra Sans Std Light"/>
                <a:ea typeface="FZLanTingHei-L-GBK"/>
                <a:cs typeface="+mn-cs"/>
              </a:defRPr>
            </a:lvl2pPr>
            <a:lvl3pPr marL="671830" indent="-28829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Lucida Grande"/>
              <a:buChar char="-"/>
              <a:defRPr sz="1600" kern="1600" spc="-67" baseline="0">
                <a:solidFill>
                  <a:schemeClr val="tx1"/>
                </a:solidFill>
                <a:latin typeface="Fedra Sans Std Light"/>
                <a:ea typeface="FZLanTingHei-L-GBK"/>
                <a:cs typeface="+mn-cs"/>
              </a:defRPr>
            </a:lvl3pPr>
            <a:lvl4pPr marL="1007745" indent="-288290" algn="l" defTabSz="609600" rtl="0" eaLnBrk="1" latinLnBrk="0" hangingPunct="1">
              <a:lnSpc>
                <a:spcPts val="2665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–"/>
              <a:defRPr sz="1865" kern="1000" spc="0" baseline="0">
                <a:solidFill>
                  <a:schemeClr val="tx2"/>
                </a:solidFill>
                <a:latin typeface="Fedra Sans Std Book"/>
                <a:ea typeface="+mn-ea"/>
                <a:cs typeface="+mn-cs"/>
              </a:defRPr>
            </a:lvl4pPr>
            <a:lvl5pPr marL="1440180" indent="-240030" algn="l" defTabSz="609600" rtl="0" eaLnBrk="1" latinLnBrk="0" hangingPunct="1">
              <a:lnSpc>
                <a:spcPts val="2665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»"/>
              <a:defRPr sz="1865" kern="1200" baseline="0">
                <a:solidFill>
                  <a:schemeClr val="tx2"/>
                </a:solidFill>
                <a:latin typeface="Fedra Sans Std Book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096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99618BE-52D6-E647-ABF8-280DF75651BE}" type="datetime3">
              <a:rPr kumimoji="0" lang="en-US" sz="800" b="0" i="0" u="none" strike="noStrike" kern="1600" cap="none" spc="51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sandinaRegular"/>
                <a:cs typeface="+mn-cs"/>
              </a:rPr>
            </a:fld>
            <a:endParaRPr kumimoji="0" lang="en-US" sz="800" b="0" i="0" u="none" strike="noStrike" kern="1600" cap="none" spc="5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sandinaRegular"/>
              <a:cs typeface="+mn-cs"/>
            </a:endParaRPr>
          </a:p>
        </p:txBody>
      </p:sp>
      <p:sp>
        <p:nvSpPr>
          <p:cNvPr id="20" name="Text Placeholder 9"/>
          <p:cNvSpPr txBox="1"/>
          <p:nvPr userDrawn="1"/>
        </p:nvSpPr>
        <p:spPr>
          <a:xfrm>
            <a:off x="384000" y="6382724"/>
            <a:ext cx="1896545" cy="4740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kern="1600" spc="-67" baseline="0">
                <a:solidFill>
                  <a:srgbClr val="595A59"/>
                </a:solidFill>
                <a:latin typeface="Fedra Sans Std Light"/>
                <a:ea typeface="FZLanTingHei-L-GBK"/>
                <a:cs typeface="+mn-cs"/>
              </a:defRPr>
            </a:lvl1pPr>
            <a:lvl2pPr marL="0" indent="-24003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•"/>
              <a:defRPr sz="1600" kern="1600" spc="-67" baseline="0">
                <a:solidFill>
                  <a:schemeClr val="tx1"/>
                </a:solidFill>
                <a:latin typeface="Fedra Sans Std Light"/>
                <a:ea typeface="FZLanTingHei-L-GBK"/>
                <a:cs typeface="+mn-cs"/>
              </a:defRPr>
            </a:lvl2pPr>
            <a:lvl3pPr marL="671830" indent="-28829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Lucida Grande"/>
              <a:buChar char="-"/>
              <a:defRPr sz="1600" kern="1600" spc="-67" baseline="0">
                <a:solidFill>
                  <a:schemeClr val="tx1"/>
                </a:solidFill>
                <a:latin typeface="Fedra Sans Std Light"/>
                <a:ea typeface="FZLanTingHei-L-GBK"/>
                <a:cs typeface="+mn-cs"/>
              </a:defRPr>
            </a:lvl3pPr>
            <a:lvl4pPr marL="1007745" indent="-288290" algn="l" defTabSz="609600" rtl="0" eaLnBrk="1" latinLnBrk="0" hangingPunct="1">
              <a:lnSpc>
                <a:spcPts val="2665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–"/>
              <a:defRPr sz="1865" kern="1000" spc="0" baseline="0">
                <a:solidFill>
                  <a:schemeClr val="tx2"/>
                </a:solidFill>
                <a:latin typeface="Fedra Sans Std Book"/>
                <a:ea typeface="+mn-ea"/>
                <a:cs typeface="+mn-cs"/>
              </a:defRPr>
            </a:lvl4pPr>
            <a:lvl5pPr marL="1440180" indent="-240030" algn="l" defTabSz="609600" rtl="0" eaLnBrk="1" latinLnBrk="0" hangingPunct="1">
              <a:lnSpc>
                <a:spcPts val="2665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»"/>
              <a:defRPr sz="1865" kern="1200" baseline="0">
                <a:solidFill>
                  <a:schemeClr val="tx2"/>
                </a:solidFill>
                <a:latin typeface="Fedra Sans Std Book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600" cap="none" spc="5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sandinaRegular"/>
                <a:cs typeface="+mn-cs"/>
              </a:rPr>
              <a:t>VOYAH</a:t>
            </a:r>
            <a:endParaRPr kumimoji="0" lang="en-US" sz="800" b="0" i="0" u="none" strike="noStrike" kern="1600" cap="none" spc="5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sandinaRegular"/>
              <a:cs typeface="+mn-cs"/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2250497" y="2645156"/>
            <a:ext cx="0" cy="639828"/>
          </a:xfrm>
          <a:prstGeom prst="line">
            <a:avLst/>
          </a:prstGeom>
          <a:ln w="28575">
            <a:solidFill>
              <a:srgbClr val="FFFFFF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 hasCustomPrompt="1"/>
          </p:nvPr>
        </p:nvSpPr>
        <p:spPr>
          <a:xfrm>
            <a:off x="2764149" y="2632121"/>
            <a:ext cx="3648086" cy="665897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分章节内容标题</a:t>
            </a:r>
            <a:endParaRPr lang="zh-CN" alt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795018" y="3554475"/>
            <a:ext cx="3648089" cy="361624"/>
          </a:xfrm>
          <a:prstGeom prst="rect">
            <a:avLst/>
          </a:prstGeom>
        </p:spPr>
        <p:txBody>
          <a:bodyPr tIns="36000" anchor="ctr"/>
          <a:lstStyle>
            <a:lvl1pPr algn="l">
              <a:lnSpc>
                <a:spcPct val="110000"/>
              </a:lnSpc>
              <a:defRPr lang="en-US" sz="1600" b="0" i="0" spc="50" baseline="0" dirty="0">
                <a:solidFill>
                  <a:schemeClr val="bg1"/>
                </a:solidFill>
                <a:latin typeface="华康金刚黑 Medium" panose="020B0500000000000000" pitchFamily="34" charset="-122"/>
                <a:ea typeface="华康金刚黑 Medium" panose="020B0500000000000000" pitchFamily="34" charset="-122"/>
              </a:defRPr>
            </a:lvl1pPr>
          </a:lstStyle>
          <a:p>
            <a:r>
              <a:rPr lang="zh-CN" altLang="en-US" sz="1865" b="0" i="0" dirty="0">
                <a:solidFill>
                  <a:schemeClr val="accent5"/>
                </a:solidFill>
                <a:latin typeface="+mn-lt"/>
              </a:rPr>
              <a:t>标题内容备注</a:t>
            </a:r>
            <a:endParaRPr lang="en-US" altLang="zh-CN" sz="1865" b="0" i="0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10" name="图形 9"/>
          <p:cNvPicPr>
            <a:picLocks noChangeAspect="1"/>
          </p:cNvPicPr>
          <p:nvPr userDrawn="1"/>
        </p:nvPicPr>
        <p:blipFill>
          <a:blip r:embed="rId3" cstate="email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7196" y="166340"/>
            <a:ext cx="411091" cy="5898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底"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98000">
              <a:schemeClr val="tx2">
                <a:lumMod val="95563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公路上的汽车&#10;&#10;描述已自动生成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-1" y="0"/>
            <a:ext cx="12182723" cy="56131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lum bright="-2000"/>
          </a:blip>
          <a:stretch>
            <a:fillRect/>
          </a:stretch>
        </p:blipFill>
        <p:spPr>
          <a:xfrm>
            <a:off x="0" y="3567239"/>
            <a:ext cx="12192000" cy="3290761"/>
          </a:xfrm>
          <a:prstGeom prst="rect">
            <a:avLst/>
          </a:prstGeom>
        </p:spPr>
      </p:pic>
      <p:sp>
        <p:nvSpPr>
          <p:cNvPr id="12" name="副标题 2"/>
          <p:cNvSpPr txBox="1"/>
          <p:nvPr userDrawn="1"/>
        </p:nvSpPr>
        <p:spPr>
          <a:xfrm>
            <a:off x="274983" y="6278977"/>
            <a:ext cx="2358886" cy="37361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DFP King Gothic GB Light" panose="020B0500000000000000" pitchFamily="34" charset="-122"/>
                <a:ea typeface="DFP King Gothic GB Light" panose="020B0500000000000000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 sz="1400"/>
          </a:p>
        </p:txBody>
      </p:sp>
      <p:sp>
        <p:nvSpPr>
          <p:cNvPr id="1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331" y="4899204"/>
            <a:ext cx="7330403" cy="625146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3600" b="0" i="0" spc="0">
                <a:solidFill>
                  <a:schemeClr val="accent6">
                    <a:lumMod val="25000"/>
                  </a:schemeClr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BOOK" pitchFamily="2" charset="0"/>
              </a:defRPr>
            </a:lvl1pPr>
          </a:lstStyle>
          <a:p>
            <a:pPr lvl="0"/>
            <a:r>
              <a:rPr kumimoji="1" lang="zh-CN" altLang="en-US" dirty="0"/>
              <a:t>感谢聆听 </a:t>
            </a:r>
            <a:r>
              <a:rPr kumimoji="1" lang="en-US" altLang="zh-CN" dirty="0"/>
              <a:t>Thanks</a:t>
            </a:r>
            <a:endParaRPr kumimoji="1" lang="zh-CN" altLang="en-US" dirty="0"/>
          </a:p>
        </p:txBody>
      </p:sp>
      <p:sp>
        <p:nvSpPr>
          <p:cNvPr id="5" name="矩形 4"/>
          <p:cNvSpPr/>
          <p:nvPr userDrawn="1"/>
        </p:nvSpPr>
        <p:spPr>
          <a:xfrm>
            <a:off x="4322376" y="6105490"/>
            <a:ext cx="3932447" cy="377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0" i="0" dirty="0">
                <a:solidFill>
                  <a:schemeClr val="accent5">
                    <a:lumMod val="50000"/>
                  </a:schemeClr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rPr>
              <a:t>官方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rPr>
              <a:t>热线：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ASANDINABOOK" pitchFamily="2" charset="0"/>
                <a:ea typeface="DF King Gothic SC14 Regular" panose="020B0500000000000000" pitchFamily="34" charset="-122"/>
                <a:cs typeface="TRASANDINABOOK" pitchFamily="2" charset="0"/>
              </a:rPr>
              <a:t>400-888-8488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ASANDINABOOK" pitchFamily="2" charset="0"/>
              <a:ea typeface="DF King Gothic SC14 Regular" panose="020B0500000000000000" pitchFamily="34" charset="-122"/>
              <a:cs typeface="TRASANDINABOOK" pitchFamily="2" charset="0"/>
            </a:endParaRPr>
          </a:p>
        </p:txBody>
      </p:sp>
      <p:sp>
        <p:nvSpPr>
          <p:cNvPr id="6" name="FOCUS"/>
          <p:cNvSpPr txBox="1"/>
          <p:nvPr userDrawn="1"/>
        </p:nvSpPr>
        <p:spPr>
          <a:xfrm>
            <a:off x="496132" y="5920378"/>
            <a:ext cx="3531416" cy="26674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>
              <a:defRPr sz="20000" b="1" spc="4000">
                <a:solidFill>
                  <a:srgbClr val="FFFFFF"/>
                </a:solidFill>
              </a:defRPr>
            </a:lvl1pPr>
          </a:lstStyle>
          <a:p>
            <a:pPr algn="l"/>
            <a:r>
              <a:rPr lang="zh-CN" altLang="en-US" sz="1400" b="0" i="0" spc="0" dirty="0">
                <a:solidFill>
                  <a:schemeClr val="accent5">
                    <a:lumMod val="50000"/>
                  </a:schemeClr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</a:rPr>
              <a:t>岚图汽车科技有限公司</a:t>
            </a:r>
            <a:endParaRPr lang="zh-CN" altLang="en-US" sz="1400" b="0" i="0" spc="0" dirty="0">
              <a:solidFill>
                <a:schemeClr val="accent5">
                  <a:lumMod val="50000"/>
                </a:schemeClr>
              </a:solidFill>
              <a:latin typeface="DF King Gothic SC14 Regular" panose="020B0500000000000000" pitchFamily="34" charset="-122"/>
              <a:ea typeface="DF King Gothic SC14 Regular" panose="020B0500000000000000" pitchFamily="3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431142" y="6168157"/>
            <a:ext cx="42756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ASANDINALIGHT" pitchFamily="2" charset="0"/>
                <a:ea typeface="DFP King Gothic GB Light" panose="020B0500000000000000" pitchFamily="34" charset="-122"/>
                <a:cs typeface="TRASANDINALIGHT" pitchFamily="2" charset="0"/>
              </a:rPr>
              <a:t>VOYAH Automobile Technology Co.,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ASANDINALIGHT" pitchFamily="2" charset="0"/>
                <a:ea typeface="DFP King Gothic GB Light" panose="020B0500000000000000" pitchFamily="34" charset="-122"/>
                <a:cs typeface="TRASANDINALIGHT" pitchFamily="2" charset="0"/>
              </a:rPr>
              <a:t> </a:t>
            </a:r>
            <a:r>
              <a:rPr kumimoji="0" lang="en-GB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ASANDINALIGHT" pitchFamily="2" charset="0"/>
                <a:ea typeface="DFP King Gothic GB Light" panose="020B0500000000000000" pitchFamily="34" charset="-122"/>
                <a:cs typeface="TRASANDINALIGHT" pitchFamily="2" charset="0"/>
              </a:rPr>
              <a:t>Ltd.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ASANDINALIGHT" pitchFamily="2" charset="0"/>
                <a:ea typeface="DFP King Gothic GB Light" panose="020B0500000000000000" pitchFamily="34" charset="-122"/>
                <a:cs typeface="TRASANDINALIGHT" pitchFamily="2" charset="0"/>
              </a:rPr>
              <a:t> </a:t>
            </a:r>
            <a:endParaRPr lang="zh-CN" altLang="en-US" sz="1400" b="0" i="0">
              <a:solidFill>
                <a:schemeClr val="accent5">
                  <a:lumMod val="50000"/>
                </a:schemeClr>
              </a:solidFill>
              <a:latin typeface="TRASANDINALIGHT" pitchFamily="2" charset="0"/>
              <a:ea typeface="DFP King Gothic GB Light" panose="020B0500000000000000" pitchFamily="34" charset="-122"/>
              <a:cs typeface="TRASANDINALIGHT" pitchFamily="2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 cstate="email"/>
          <a:srcRect t="23111" b="22666"/>
          <a:stretch>
            <a:fillRect/>
          </a:stretch>
        </p:blipFill>
        <p:spPr>
          <a:xfrm>
            <a:off x="10946723" y="5732279"/>
            <a:ext cx="972669" cy="7463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10077670" y="5734878"/>
            <a:ext cx="714362" cy="714362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330700" y="5912491"/>
            <a:ext cx="3299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0" i="0" kern="1200" spc="0" noProof="0">
                <a:solidFill>
                  <a:schemeClr val="accent5">
                    <a:lumMod val="50000"/>
                  </a:schemeClr>
                </a:solidFill>
                <a:latin typeface="TRASANDINABOOK" pitchFamily="2" charset="0"/>
                <a:ea typeface="DFP King Gothic GB Light" panose="020B0500000000000000" pitchFamily="34" charset="-122"/>
                <a:cs typeface="TRASANDINABOOK" pitchFamily="2" charset="0"/>
              </a:rPr>
              <a:t>WWW.VOYAH.COM.CN</a:t>
            </a:r>
            <a:r>
              <a:rPr lang="zh-CN" altLang="en-US" sz="1400" b="0" i="0" kern="1200" spc="0" noProof="0">
                <a:solidFill>
                  <a:schemeClr val="accent5">
                    <a:lumMod val="50000"/>
                  </a:schemeClr>
                </a:solidFill>
                <a:latin typeface="TRASANDINABOOK" pitchFamily="2" charset="0"/>
                <a:ea typeface="DFP King Gothic GB Light" panose="020B0500000000000000" pitchFamily="34" charset="-122"/>
                <a:cs typeface="TRASANDINABOOK" pitchFamily="2" charset="0"/>
              </a:rPr>
              <a:t>  </a:t>
            </a:r>
            <a:endParaRPr lang="en-US" altLang="zh-CN" sz="1400" b="0" i="0" kern="1200" spc="0" noProof="0">
              <a:solidFill>
                <a:schemeClr val="accent5">
                  <a:lumMod val="50000"/>
                </a:schemeClr>
              </a:solidFill>
              <a:latin typeface="TRASANDINABOOK" pitchFamily="2" charset="0"/>
              <a:ea typeface="DFP King Gothic GB Light" panose="020B0500000000000000" pitchFamily="34" charset="-122"/>
              <a:cs typeface="TRASANDINABOOK" pitchFamily="2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 userDrawn="1"/>
        </p:nvPicPr>
        <p:blipFill>
          <a:blip r:embed="rId2" cstate="email">
            <a:alphaModFix amt="78000"/>
          </a:blip>
          <a:stretch>
            <a:fillRect/>
          </a:stretch>
        </p:blipFill>
        <p:spPr>
          <a:xfrm flipH="1">
            <a:off x="0" y="-643"/>
            <a:ext cx="12192000" cy="68586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2567166" y="0"/>
            <a:ext cx="1060536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-1452199" y="0"/>
            <a:ext cx="1039661" cy="68580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 userDrawn="1"/>
        </p:nvPicPr>
        <p:blipFill rotWithShape="1">
          <a:blip r:embed="rId5" cstate="email"/>
          <a:srcRect t="-1" b="-75916"/>
          <a:stretch>
            <a:fillRect/>
          </a:stretch>
        </p:blipFill>
        <p:spPr>
          <a:xfrm>
            <a:off x="904352" y="1183341"/>
            <a:ext cx="10975101" cy="965137"/>
          </a:xfrm>
          <a:prstGeom prst="rect">
            <a:avLst/>
          </a:prstGeom>
        </p:spPr>
      </p:pic>
      <p:sp>
        <p:nvSpPr>
          <p:cNvPr id="5" name="标题 3"/>
          <p:cNvSpPr txBox="1"/>
          <p:nvPr userDrawn="1"/>
        </p:nvSpPr>
        <p:spPr>
          <a:xfrm>
            <a:off x="727510" y="690554"/>
            <a:ext cx="2083869" cy="846697"/>
          </a:xfrm>
          <a:prstGeom prst="rect">
            <a:avLst/>
          </a:prstGeom>
        </p:spPr>
        <p:txBody>
          <a:bodyPr/>
          <a:lstStyle>
            <a:lvl1pPr algn="l" defTabSz="6096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None/>
              <a:defRPr sz="2000" b="0" kern="1000" spc="151" baseline="0">
                <a:solidFill>
                  <a:schemeClr val="bg2">
                    <a:lumMod val="75000"/>
                  </a:schemeClr>
                </a:solidFill>
                <a:latin typeface="华康金刚黑 Medium" panose="020B0500000000000000" pitchFamily="34" charset="-122"/>
                <a:ea typeface="华康金刚黑 Medium" panose="020B0500000000000000" pitchFamily="34" charset="-122"/>
                <a:cs typeface="+mj-cs"/>
              </a:defRPr>
            </a:lvl1pPr>
          </a:lstStyle>
          <a:p>
            <a:r>
              <a:rPr lang="zh-CN" altLang="en-US" sz="4800" b="0" i="0">
                <a:solidFill>
                  <a:srgbClr val="60707C"/>
                </a:solidFill>
                <a:latin typeface="华康金刚黑A Medium" panose="020B0500000000000000" pitchFamily="34" charset="-122"/>
                <a:ea typeface="华康金刚黑A Medium" panose="020B0500000000000000" pitchFamily="34" charset="-122"/>
              </a:rPr>
              <a:t>目录</a:t>
            </a:r>
            <a:endParaRPr lang="zh-CN" altLang="en-US" sz="4800" b="0" i="0">
              <a:solidFill>
                <a:srgbClr val="60707C"/>
              </a:solidFill>
              <a:latin typeface="华康金刚黑A Medium" panose="020B0500000000000000" pitchFamily="34" charset="-122"/>
              <a:ea typeface="华康金刚黑A Medium" panose="020B0500000000000000" pitchFamily="34" charset="-122"/>
            </a:endParaRPr>
          </a:p>
        </p:txBody>
      </p:sp>
      <p:sp>
        <p:nvSpPr>
          <p:cNvPr id="6" name="标题 3"/>
          <p:cNvSpPr txBox="1"/>
          <p:nvPr userDrawn="1"/>
        </p:nvSpPr>
        <p:spPr>
          <a:xfrm>
            <a:off x="2151095" y="944451"/>
            <a:ext cx="2869140" cy="1081572"/>
          </a:xfrm>
          <a:prstGeom prst="rect">
            <a:avLst/>
          </a:prstGeom>
        </p:spPr>
        <p:txBody>
          <a:bodyPr/>
          <a:lstStyle>
            <a:lvl1pPr algn="l" defTabSz="6096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None/>
              <a:defRPr sz="2000" b="0" kern="1000" spc="151" baseline="0">
                <a:solidFill>
                  <a:schemeClr val="bg2">
                    <a:lumMod val="75000"/>
                  </a:schemeClr>
                </a:solidFill>
                <a:latin typeface="华康金刚黑 Medium" panose="020B0500000000000000" pitchFamily="34" charset="-122"/>
                <a:ea typeface="华康金刚黑 Medium" panose="020B0500000000000000" pitchFamily="34" charset="-122"/>
                <a:cs typeface="+mj-cs"/>
              </a:defRPr>
            </a:lvl1pPr>
          </a:lstStyle>
          <a:p>
            <a:r>
              <a:rPr lang="en-US" altLang="zh-CN" sz="3200" b="0" i="0" spc="-150">
                <a:solidFill>
                  <a:srgbClr val="50585C">
                    <a:alpha val="27000"/>
                  </a:srgbClr>
                </a:solidFill>
                <a:latin typeface="Trasandina Regular" pitchFamily="2" charset="0"/>
                <a:ea typeface="DFP King Gothic GB Light" panose="020B0500000000000000" pitchFamily="34" charset="-122"/>
                <a:cs typeface="Trasandina Regular" pitchFamily="2" charset="0"/>
              </a:rPr>
              <a:t>CONTENTS</a:t>
            </a:r>
            <a:endParaRPr lang="zh-CN" altLang="en-US" sz="3200" b="0" i="0" spc="-150">
              <a:solidFill>
                <a:srgbClr val="50585C">
                  <a:alpha val="27000"/>
                </a:srgbClr>
              </a:solidFill>
              <a:latin typeface="Trasandina Regular" pitchFamily="2" charset="0"/>
              <a:ea typeface="DFP King Gothic GB Light" panose="020B0500000000000000" pitchFamily="34" charset="-122"/>
              <a:cs typeface="Trasandina Regular" pitchFamily="2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emf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1" Type="http://schemas.openxmlformats.org/officeDocument/2006/relationships/theme" Target="../theme/theme3.xml"/><Relationship Id="rId10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99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4"/>
          <p:cNvSpPr txBox="1"/>
          <p:nvPr userDrawn="1"/>
        </p:nvSpPr>
        <p:spPr>
          <a:xfrm>
            <a:off x="3548063" y="1560443"/>
            <a:ext cx="5249947" cy="581353"/>
          </a:xfrm>
          <a:prstGeom prst="rect">
            <a:avLst/>
          </a:prstGeom>
          <a:noFill/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DFP King Gothic GB" panose="020B0500000000000000" pitchFamily="34" charset="-122"/>
                <a:ea typeface="DFP King Gothic GB" panose="020B0500000000000000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b="0" i="0">
                <a:solidFill>
                  <a:schemeClr val="tx1"/>
                </a:solidFill>
                <a:latin typeface="DFP King Gothic GB" panose="020B0500000000000000" pitchFamily="34" charset="-122"/>
                <a:ea typeface="DFP King Gothic GB" panose="020B0500000000000000" pitchFamily="34" charset="-122"/>
              </a:rPr>
              <a:t>请输入主标题主标题</a:t>
            </a:r>
            <a:endParaRPr kumimoji="1" lang="zh-CN" altLang="en-US" b="0" i="0">
              <a:solidFill>
                <a:schemeClr val="tx1"/>
              </a:solidFill>
              <a:latin typeface="DFP King Gothic GB" panose="020B0500000000000000" pitchFamily="34" charset="-122"/>
              <a:ea typeface="DFP King Gothic GB" panose="020B0500000000000000" pitchFamily="34" charset="-122"/>
            </a:endParaRPr>
          </a:p>
        </p:txBody>
      </p:sp>
      <p:sp>
        <p:nvSpPr>
          <p:cNvPr id="6" name="副标题 2"/>
          <p:cNvSpPr txBox="1"/>
          <p:nvPr userDrawn="1"/>
        </p:nvSpPr>
        <p:spPr>
          <a:xfrm>
            <a:off x="1533940" y="2309951"/>
            <a:ext cx="9144000" cy="37361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DFP King Gothic GB Light" panose="020B0500000000000000" pitchFamily="34" charset="-122"/>
                <a:ea typeface="DFP King Gothic GB Light" panose="020B0500000000000000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>
                <a:solidFill>
                  <a:schemeClr val="tx1"/>
                </a:solidFill>
              </a:rPr>
              <a:t>单击此处编辑母版副标题样式</a:t>
            </a:r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DFP King Gothic GB Light" panose="020B0500000000000000" pitchFamily="34" charset="-122"/>
          <a:ea typeface="DFP King Gothic GB Light" panose="020B05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D4081-5ABE-7945-AECC-B80740BA9B72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zh-CN" altLang="en-US"/>
              <a:t>心有成竹 行有岚图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8816-751E-3243-AD49-A25FDD94A40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accent1">
              <a:lumMod val="50000"/>
            </a:schemeClr>
          </a:solidFill>
          <a:latin typeface="DFP King Gothic GB" panose="020B0500000000000000" pitchFamily="34" charset="-122"/>
          <a:ea typeface="DFP King Gothic GB" panose="020B0500000000000000" pitchFamily="34" charset="-122"/>
          <a:cs typeface="TRASANDINALIGHT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121229" y="0"/>
            <a:ext cx="997229" cy="2677410"/>
            <a:chOff x="-810428" y="0"/>
            <a:chExt cx="688769" cy="2834655"/>
          </a:xfrm>
        </p:grpSpPr>
        <p:sp>
          <p:nvSpPr>
            <p:cNvPr id="17" name="矩形 16"/>
            <p:cNvSpPr/>
            <p:nvPr userDrawn="1"/>
          </p:nvSpPr>
          <p:spPr>
            <a:xfrm>
              <a:off x="-810428" y="0"/>
              <a:ext cx="688769" cy="1415746"/>
            </a:xfrm>
            <a:prstGeom prst="rect">
              <a:avLst/>
            </a:prstGeom>
            <a:solidFill>
              <a:srgbClr val="051E59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solidFill>
                  <a:srgbClr val="3D4359"/>
                </a:solidFill>
                <a:ea typeface="DFP King Gothic GB" panose="020B0500000000000000" pitchFamily="34" charset="-122"/>
              </a:endParaRPr>
            </a:p>
          </p:txBody>
        </p:sp>
        <p:sp>
          <p:nvSpPr>
            <p:cNvPr id="18" name="矩形 17"/>
            <p:cNvSpPr/>
            <p:nvPr userDrawn="1"/>
          </p:nvSpPr>
          <p:spPr>
            <a:xfrm>
              <a:off x="-810428" y="1412480"/>
              <a:ext cx="688769" cy="1422175"/>
            </a:xfrm>
            <a:prstGeom prst="rect">
              <a:avLst/>
            </a:prstGeom>
            <a:solidFill>
              <a:srgbClr val="097AC7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ea typeface="DFP King Gothic GB" panose="020B0500000000000000" pitchFamily="34" charset="-122"/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2378603" y="14990"/>
            <a:ext cx="1004797" cy="2863122"/>
            <a:chOff x="-810428" y="-1"/>
            <a:chExt cx="693996" cy="3031274"/>
          </a:xfrm>
        </p:grpSpPr>
        <p:sp>
          <p:nvSpPr>
            <p:cNvPr id="20" name="矩形 19"/>
            <p:cNvSpPr/>
            <p:nvPr userDrawn="1"/>
          </p:nvSpPr>
          <p:spPr>
            <a:xfrm>
              <a:off x="-810428" y="615940"/>
              <a:ext cx="688769" cy="510868"/>
            </a:xfrm>
            <a:prstGeom prst="rect">
              <a:avLst/>
            </a:prstGeom>
            <a:solidFill>
              <a:srgbClr val="50585C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ea typeface="DFP King Gothic GB" panose="020B0500000000000000" pitchFamily="34" charset="-122"/>
              </a:endParaRPr>
            </a:p>
          </p:txBody>
        </p:sp>
        <p:sp>
          <p:nvSpPr>
            <p:cNvPr id="21" name="矩形 20"/>
            <p:cNvSpPr/>
            <p:nvPr userDrawn="1"/>
          </p:nvSpPr>
          <p:spPr>
            <a:xfrm>
              <a:off x="-810428" y="1253927"/>
              <a:ext cx="688769" cy="507701"/>
            </a:xfrm>
            <a:prstGeom prst="rect">
              <a:avLst/>
            </a:prstGeom>
            <a:solidFill>
              <a:srgbClr val="A5ADB3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ea typeface="DFP King Gothic GB" panose="020B0500000000000000" pitchFamily="34" charset="-122"/>
              </a:endParaRPr>
            </a:p>
          </p:txBody>
        </p:sp>
        <p:sp>
          <p:nvSpPr>
            <p:cNvPr id="22" name="矩形 21"/>
            <p:cNvSpPr/>
            <p:nvPr userDrawn="1"/>
          </p:nvSpPr>
          <p:spPr>
            <a:xfrm>
              <a:off x="-810428" y="-1"/>
              <a:ext cx="688769" cy="510868"/>
            </a:xfrm>
            <a:prstGeom prst="rect">
              <a:avLst/>
            </a:prstGeom>
            <a:solidFill>
              <a:srgbClr val="1E263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solidFill>
                  <a:schemeClr val="tx1"/>
                </a:solidFill>
                <a:ea typeface="DFP King Gothic GB" panose="020B0500000000000000" pitchFamily="34" charset="-122"/>
              </a:endParaRPr>
            </a:p>
          </p:txBody>
        </p:sp>
        <p:sp>
          <p:nvSpPr>
            <p:cNvPr id="23" name="矩形 22"/>
            <p:cNvSpPr/>
            <p:nvPr userDrawn="1"/>
          </p:nvSpPr>
          <p:spPr>
            <a:xfrm>
              <a:off x="-805201" y="1880017"/>
              <a:ext cx="688769" cy="516435"/>
            </a:xfrm>
            <a:prstGeom prst="rect">
              <a:avLst/>
            </a:prstGeom>
            <a:solidFill>
              <a:srgbClr val="CAD1D3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ea typeface="DFP King Gothic GB" panose="020B0500000000000000" pitchFamily="34" charset="-122"/>
              </a:endParaRPr>
            </a:p>
          </p:txBody>
        </p:sp>
        <p:sp>
          <p:nvSpPr>
            <p:cNvPr id="24" name="矩形 23"/>
            <p:cNvSpPr/>
            <p:nvPr userDrawn="1"/>
          </p:nvSpPr>
          <p:spPr>
            <a:xfrm>
              <a:off x="-805201" y="2528974"/>
              <a:ext cx="688769" cy="502299"/>
            </a:xfrm>
            <a:prstGeom prst="rect">
              <a:avLst/>
            </a:prstGeom>
            <a:solidFill>
              <a:srgbClr val="E2E3E5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b="0" i="0">
                <a:ea typeface="DFP King Gothic GB" panose="020B0500000000000000" pitchFamily="34" charset="-122"/>
              </a:endParaRPr>
            </a:p>
          </p:txBody>
        </p:sp>
      </p:grpSp>
      <p:sp>
        <p:nvSpPr>
          <p:cNvPr id="25" name="矩形 24"/>
          <p:cNvSpPr/>
          <p:nvPr userDrawn="1"/>
        </p:nvSpPr>
        <p:spPr>
          <a:xfrm>
            <a:off x="-1136219" y="3416586"/>
            <a:ext cx="997229" cy="463025"/>
          </a:xfrm>
          <a:prstGeom prst="rect">
            <a:avLst/>
          </a:prstGeom>
          <a:solidFill>
            <a:srgbClr val="60A5E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26" name="矩形 25"/>
          <p:cNvSpPr/>
          <p:nvPr userDrawn="1"/>
        </p:nvSpPr>
        <p:spPr>
          <a:xfrm>
            <a:off x="-1128651" y="4007944"/>
            <a:ext cx="997229" cy="463025"/>
          </a:xfrm>
          <a:prstGeom prst="rect">
            <a:avLst/>
          </a:prstGeom>
          <a:solidFill>
            <a:srgbClr val="6EC5E9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-1128651" y="4605913"/>
            <a:ext cx="997229" cy="463025"/>
          </a:xfrm>
          <a:prstGeom prst="rect">
            <a:avLst/>
          </a:prstGeom>
          <a:solidFill>
            <a:srgbClr val="B5E0F0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28" name="矩形 27"/>
          <p:cNvSpPr/>
          <p:nvPr userDrawn="1"/>
        </p:nvSpPr>
        <p:spPr>
          <a:xfrm>
            <a:off x="-1128651" y="5201587"/>
            <a:ext cx="997229" cy="463025"/>
          </a:xfrm>
          <a:prstGeom prst="rect">
            <a:avLst/>
          </a:prstGeom>
          <a:solidFill>
            <a:srgbClr val="44528A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29" name="矩形 28"/>
          <p:cNvSpPr/>
          <p:nvPr userDrawn="1"/>
        </p:nvSpPr>
        <p:spPr>
          <a:xfrm>
            <a:off x="-1128651" y="5793140"/>
            <a:ext cx="997229" cy="463025"/>
          </a:xfrm>
          <a:prstGeom prst="rect">
            <a:avLst/>
          </a:prstGeom>
          <a:solidFill>
            <a:srgbClr val="8FB1DB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30" name="矩形 29"/>
          <p:cNvSpPr/>
          <p:nvPr userDrawn="1"/>
        </p:nvSpPr>
        <p:spPr>
          <a:xfrm>
            <a:off x="-1128651" y="6394975"/>
            <a:ext cx="997229" cy="463025"/>
          </a:xfrm>
          <a:prstGeom prst="rect">
            <a:avLst/>
          </a:prstGeom>
          <a:solidFill>
            <a:srgbClr val="C8E4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31" name="矩形 30"/>
          <p:cNvSpPr/>
          <p:nvPr userDrawn="1"/>
        </p:nvSpPr>
        <p:spPr>
          <a:xfrm>
            <a:off x="-1119966" y="2834458"/>
            <a:ext cx="997229" cy="478368"/>
          </a:xfrm>
          <a:prstGeom prst="rect">
            <a:avLst/>
          </a:prstGeom>
          <a:solidFill>
            <a:srgbClr val="FFCC91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b="0" i="0">
              <a:ea typeface="DFP King Gothic GB" panose="020B0500000000000000" pitchFamily="34" charset="-122"/>
            </a:endParaRPr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9" cstate="email"/>
          <a:stretch>
            <a:fillRect/>
          </a:stretch>
        </p:blipFill>
        <p:spPr>
          <a:xfrm>
            <a:off x="12342314" y="0"/>
            <a:ext cx="1060536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-1152395" y="0"/>
            <a:ext cx="1039661" cy="6858000"/>
          </a:xfrm>
          <a:prstGeom prst="rect">
            <a:avLst/>
          </a:prstGeom>
        </p:spPr>
      </p:pic>
      <p:sp>
        <p:nvSpPr>
          <p:cNvPr id="10" name="页脚占位符 9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406A70"/>
                </a:solidFill>
                <a:ea typeface="DFP King Gothic GB" panose="020B0500000000000000" pitchFamily="34" charset="-122"/>
              </a:defRPr>
            </a:lvl1pPr>
          </a:lstStyle>
          <a:p>
            <a:r>
              <a:rPr kumimoji="1" lang="zh-CN" altLang="en-US"/>
              <a:t>心有成竹 行有岚图</a:t>
            </a:r>
            <a:endParaRPr kumimoji="1" lang="zh-CN" altLang="en-US"/>
          </a:p>
        </p:txBody>
      </p:sp>
      <p:sp>
        <p:nvSpPr>
          <p:cNvPr id="13" name="日期占位符 1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406A70"/>
                </a:solidFill>
                <a:ea typeface="DFP King Gothic GB" panose="020B0500000000000000" pitchFamily="34" charset="-122"/>
              </a:defRPr>
            </a:lvl1pPr>
          </a:lstStyle>
          <a:p>
            <a:fld id="{A663CF22-6F65-4046-A51D-A670A25D3FA6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4"/>
          </p:nvPr>
        </p:nvSpPr>
        <p:spPr>
          <a:xfrm>
            <a:off x="916214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406A70"/>
                </a:solidFill>
                <a:latin typeface="TRASANDINABOOK" pitchFamily="2" charset="0"/>
                <a:ea typeface="DFP King Gothic GB" panose="020B0500000000000000" pitchFamily="34" charset="-122"/>
                <a:cs typeface="TRASANDINABOOK" pitchFamily="2" charset="0"/>
              </a:defRPr>
            </a:lvl1pPr>
          </a:lstStyle>
          <a:p>
            <a:fld id="{B1706BF6-5013-FF41-96F8-3620812785F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+mj-lt"/>
          <a:ea typeface="DFP King Gothic GB" panose="020B05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3"/>
          </p:nvPr>
        </p:nvSpPr>
        <p:spPr>
          <a:xfrm>
            <a:off x="448330" y="4899204"/>
            <a:ext cx="10772948" cy="625146"/>
          </a:xfrm>
        </p:spPr>
        <p:txBody>
          <a:bodyPr/>
          <a:lstStyle/>
          <a:p>
            <a:pPr>
              <a:defRPr/>
            </a:pPr>
            <a:r>
              <a:rPr lang="zh-CN" altLang="en-US" spc="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岚图汽车膜类产品供应商招募</a:t>
            </a:r>
            <a:r>
              <a:rPr lang="zh-CN" altLang="en-US" spc="3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</a:t>
            </a:r>
            <a:endParaRPr lang="zh-CN" altLang="en-US" spc="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48331" y="5447126"/>
            <a:ext cx="3866747" cy="850181"/>
          </a:xfrm>
        </p:spPr>
        <p:txBody>
          <a:bodyPr/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XXX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9"/>
          <p:cNvSpPr txBox="1"/>
          <p:nvPr>
            <p:custDataLst>
              <p:tags r:id="rId1"/>
            </p:custDataLst>
          </p:nvPr>
        </p:nvSpPr>
        <p:spPr>
          <a:xfrm>
            <a:off x="4688496" y="3192513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000" b="0" i="0" kern="120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kumimoji="1" 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kumimoji="1" 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占位符 9"/>
          <p:cNvSpPr txBox="1"/>
          <p:nvPr>
            <p:custDataLst>
              <p:tags r:id="rId2"/>
            </p:custDataLst>
          </p:nvPr>
        </p:nvSpPr>
        <p:spPr>
          <a:xfrm>
            <a:off x="4688496" y="3958230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000" b="0" i="0" kern="120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kumimoji="1" 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kumimoji="1" 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9"/>
          <p:cNvSpPr txBox="1"/>
          <p:nvPr>
            <p:custDataLst>
              <p:tags r:id="rId3"/>
            </p:custDataLst>
          </p:nvPr>
        </p:nvSpPr>
        <p:spPr>
          <a:xfrm>
            <a:off x="4688496" y="4701645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000" b="0" i="0" kern="120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kumimoji="1" lang="zh-CN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kumimoji="1" 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3773652" y="2413300"/>
            <a:ext cx="764770" cy="565265"/>
          </a:xfrm>
          <a:prstGeom prst="rect">
            <a:avLst/>
          </a:prstGeom>
          <a:solidFill>
            <a:srgbClr val="406A7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kumimoji="1" lang="en-US" altLang="zh-CN" b="1" dirty="0">
                <a:latin typeface="Trasandina Medium" pitchFamily="50" charset="0"/>
                <a:ea typeface="华康金刚黑 Light" panose="020B0300000000000000" pitchFamily="34" charset="-122"/>
                <a:cs typeface="Trasandina Medium" pitchFamily="50" charset="0"/>
                <a:sym typeface="+mn-ea"/>
              </a:rPr>
              <a:t>1</a:t>
            </a:r>
            <a:endParaRPr kumimoji="1" lang="en-US" altLang="zh-CN" b="1" dirty="0">
              <a:latin typeface="Trasandina Medium" pitchFamily="50" charset="0"/>
              <a:ea typeface="华康金刚黑 Light" panose="020B0300000000000000" pitchFamily="34" charset="-122"/>
              <a:cs typeface="Trasandina Medium" pitchFamily="50" charset="0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3773652" y="3184860"/>
            <a:ext cx="764770" cy="565265"/>
          </a:xfrm>
          <a:prstGeom prst="rect">
            <a:avLst/>
          </a:prstGeom>
          <a:solidFill>
            <a:srgbClr val="406A7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kumimoji="1" lang="en-US" altLang="zh-CN" b="1" dirty="0">
                <a:latin typeface="Trasandina Medium" pitchFamily="50" charset="0"/>
                <a:ea typeface="华康金刚黑 Light" panose="020B0300000000000000" pitchFamily="34" charset="-122"/>
                <a:cs typeface="Trasandina Medium" pitchFamily="50" charset="0"/>
                <a:sym typeface="+mn-ea"/>
              </a:rPr>
              <a:t>2</a:t>
            </a:r>
            <a:endParaRPr kumimoji="1" lang="en-US" altLang="zh-CN" b="1" dirty="0">
              <a:latin typeface="Trasandina Medium" pitchFamily="50" charset="0"/>
              <a:ea typeface="华康金刚黑 Light" panose="020B0300000000000000" pitchFamily="34" charset="-122"/>
              <a:cs typeface="Trasandina Medium" pitchFamily="50" charset="0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773652" y="3947212"/>
            <a:ext cx="764770" cy="565265"/>
          </a:xfrm>
          <a:prstGeom prst="rect">
            <a:avLst/>
          </a:prstGeom>
          <a:solidFill>
            <a:srgbClr val="406A7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kumimoji="1" lang="en-US" altLang="zh-CN" b="1" dirty="0">
                <a:latin typeface="Trasandina Medium" pitchFamily="50" charset="0"/>
                <a:ea typeface="华康金刚黑 Light" panose="020B0300000000000000" pitchFamily="34" charset="-122"/>
                <a:cs typeface="Trasandina Medium" pitchFamily="50" charset="0"/>
                <a:sym typeface="+mn-ea"/>
              </a:rPr>
              <a:t>3</a:t>
            </a:r>
            <a:endParaRPr kumimoji="1" lang="en-US" altLang="zh-CN" b="1" dirty="0">
              <a:latin typeface="Trasandina Medium" pitchFamily="50" charset="0"/>
              <a:ea typeface="华康金刚黑 Light" panose="020B0300000000000000" pitchFamily="34" charset="-122"/>
              <a:cs typeface="Trasandina Medium" pitchFamily="50" charset="0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3773652" y="4689594"/>
            <a:ext cx="764770" cy="565265"/>
          </a:xfrm>
          <a:prstGeom prst="rect">
            <a:avLst/>
          </a:prstGeom>
          <a:solidFill>
            <a:srgbClr val="406A7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kumimoji="1" lang="en-US" altLang="zh-CN" b="1" dirty="0">
                <a:latin typeface="Trasandina Medium" pitchFamily="50" charset="0"/>
                <a:ea typeface="华康金刚黑 Light" panose="020B0300000000000000" pitchFamily="34" charset="-122"/>
                <a:cs typeface="Trasandina Medium" pitchFamily="50" charset="0"/>
                <a:sym typeface="+mn-ea"/>
              </a:rPr>
              <a:t>4</a:t>
            </a:r>
            <a:endParaRPr kumimoji="1" lang="en-US" altLang="zh-CN" b="1" dirty="0">
              <a:latin typeface="Trasandina Medium" pitchFamily="50" charset="0"/>
              <a:ea typeface="华康金刚黑 Light" panose="020B0300000000000000" pitchFamily="34" charset="-122"/>
              <a:cs typeface="Trasandina Medium" pitchFamily="50" charset="0"/>
              <a:sym typeface="+mn-ea"/>
            </a:endParaRPr>
          </a:p>
        </p:txBody>
      </p:sp>
      <p:sp>
        <p:nvSpPr>
          <p:cNvPr id="3" name="文本占位符 9"/>
          <p:cNvSpPr txBox="1"/>
          <p:nvPr>
            <p:custDataLst>
              <p:tags r:id="rId8"/>
            </p:custDataLst>
          </p:nvPr>
        </p:nvSpPr>
        <p:spPr>
          <a:xfrm>
            <a:off x="4688496" y="2400668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000" b="0" i="0" kern="120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kumimoji="1" 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资质</a:t>
            </a:r>
            <a:endParaRPr kumimoji="1" 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占位符 9"/>
          <p:cNvSpPr txBox="1"/>
          <p:nvPr>
            <p:custDataLst>
              <p:tags r:id="rId9"/>
            </p:custDataLst>
          </p:nvPr>
        </p:nvSpPr>
        <p:spPr>
          <a:xfrm>
            <a:off x="4688496" y="5445230"/>
            <a:ext cx="7065388" cy="5649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000" b="0" i="0" kern="1200" spc="0">
                <a:solidFill>
                  <a:srgbClr val="1B1F3C"/>
                </a:solidFill>
                <a:latin typeface="DF King Gothic SC14 Regular" panose="020B0500000000000000" pitchFamily="34" charset="-122"/>
                <a:ea typeface="DF King Gothic SC14 Regular" panose="020B0500000000000000" pitchFamily="34" charset="-122"/>
                <a:cs typeface="TRASANDINA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kumimoji="1" 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提案</a:t>
            </a:r>
            <a:endParaRPr kumimoji="1" 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3773652" y="5433179"/>
            <a:ext cx="764770" cy="565265"/>
          </a:xfrm>
          <a:prstGeom prst="rect">
            <a:avLst/>
          </a:prstGeom>
          <a:solidFill>
            <a:srgbClr val="406A7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kumimoji="1" lang="en-US" altLang="zh-CN" b="1" dirty="0">
                <a:latin typeface="Trasandina Medium" pitchFamily="50" charset="0"/>
                <a:ea typeface="华康金刚黑 Light" panose="020B0300000000000000" pitchFamily="34" charset="-122"/>
                <a:cs typeface="Trasandina Medium" pitchFamily="50" charset="0"/>
                <a:sym typeface="+mn-ea"/>
              </a:rPr>
              <a:t>4</a:t>
            </a:r>
            <a:endParaRPr kumimoji="1" lang="en-US" altLang="zh-CN" b="1" dirty="0">
              <a:latin typeface="Trasandina Medium" pitchFamily="50" charset="0"/>
              <a:ea typeface="华康金刚黑 Light" panose="020B0300000000000000" pitchFamily="34" charset="-122"/>
              <a:cs typeface="Trasandina Medium" pitchFamily="50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923949" y="2481220"/>
            <a:ext cx="9560129" cy="1047400"/>
          </a:xfrm>
        </p:spPr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资质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786014" y="2400457"/>
            <a:ext cx="950330" cy="1097280"/>
          </a:xfrm>
        </p:spPr>
        <p:txBody>
          <a:bodyPr anchor="ctr"/>
          <a:lstStyle/>
          <a:p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341097" y="1682750"/>
            <a:ext cx="11546102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 txBox="1"/>
          <p:nvPr>
            <p:custDataLst>
              <p:tags r:id="rId3"/>
            </p:custDataLst>
          </p:nvPr>
        </p:nvSpPr>
        <p:spPr>
          <a:xfrm>
            <a:off x="1959428" y="3068640"/>
            <a:ext cx="8392885" cy="1242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用</a:t>
            </a:r>
            <a:r>
              <a:rPr lang="zh-CN" altLang="en-US" dirty="0">
                <a:solidFill>
                  <a:schemeClr val="tx1"/>
                </a:solidFill>
              </a:rPr>
              <a:t>图文结合形式对贵公司基本情况进行简要</a:t>
            </a:r>
            <a:r>
              <a:rPr lang="zh-CN" altLang="en-US" dirty="0" smtClean="0">
                <a:solidFill>
                  <a:schemeClr val="tx1"/>
                </a:solidFill>
              </a:rPr>
              <a:t>介绍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以图文结合的形式对贵司进行简要介绍，着重介绍贵司在汽车膜类业务上的运营成果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品牌简介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341097" y="1682750"/>
            <a:ext cx="11546102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 txBox="1"/>
          <p:nvPr>
            <p:custDataLst>
              <p:tags r:id="rId3"/>
            </p:custDataLst>
          </p:nvPr>
        </p:nvSpPr>
        <p:spPr>
          <a:xfrm>
            <a:off x="1959428" y="3068640"/>
            <a:ext cx="8392885" cy="1242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用</a:t>
            </a:r>
            <a:r>
              <a:rPr lang="zh-CN" altLang="en-US" dirty="0">
                <a:solidFill>
                  <a:schemeClr val="tx1"/>
                </a:solidFill>
              </a:rPr>
              <a:t>图文结合形式对贵公司所代理品牌基本情况进行简要</a:t>
            </a:r>
            <a:r>
              <a:rPr lang="zh-CN" altLang="en-US" dirty="0" smtClean="0">
                <a:solidFill>
                  <a:schemeClr val="tx1"/>
                </a:solidFill>
              </a:rPr>
              <a:t>介绍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用图文结合的形式对贵司所代理（或直营）的膜类产品品牌进行简要介绍，着重突出品牌的优势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成立年限与注册资本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本公司成立于</a:t>
            </a:r>
            <a:r>
              <a:rPr lang="en-US" altLang="zh-CN" sz="1600" b="1" u="sng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年，成立年限为</a:t>
            </a:r>
            <a:r>
              <a:rPr lang="en-US" altLang="zh-CN" sz="16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年，注册资本</a:t>
            </a:r>
            <a:r>
              <a:rPr lang="en-US" altLang="zh-CN" sz="16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万元人民币。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1097" y="1682750"/>
            <a:ext cx="11546102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营业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执照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粘贴处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营业额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本公司近</a:t>
            </a:r>
            <a:r>
              <a:rPr 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年年均营业额为</a:t>
            </a:r>
            <a:r>
              <a:rPr lang="en-US" altLang="zh-CN" sz="1600" b="1" u="sng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万元。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0995" y="1682750"/>
            <a:ext cx="357251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财务报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粘贴处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4147185" y="1682750"/>
            <a:ext cx="3851275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财务报表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粘贴处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8232140" y="1682750"/>
            <a:ext cx="368681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财务报表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粘贴处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行业案例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本公司在近三年与</a:t>
            </a:r>
            <a:r>
              <a:rPr lang="en-US" altLang="zh-CN" sz="16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家高端品牌车企、头部新能源车企在汽车膜类业务有过合作经验（项目合同、框架协议等均可）。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1097" y="1682750"/>
            <a:ext cx="360000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项目合同粘贴处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90797" y="1682750"/>
            <a:ext cx="360000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项目合同粘贴处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40497" y="1682750"/>
            <a:ext cx="360000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项目合同粘贴处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923949" y="2481220"/>
            <a:ext cx="9560129" cy="1047400"/>
          </a:xfrm>
        </p:spPr>
        <p:txBody>
          <a:bodyPr/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786014" y="2400457"/>
            <a:ext cx="950330" cy="1097280"/>
          </a:xfrm>
        </p:spPr>
        <p:txBody>
          <a:bodyPr anchor="ctr"/>
          <a:lstStyle/>
          <a:p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技术性能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由中国国检测试控股集团股份有限公司（简称：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CTC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）出具的产品检测报告（招募阶段，考虑到时间原因，可接受具备同等效力的第三方检测报告或自有结果），性能参数要求见招募公告。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注：本次供应商招募分为两个标段，供应商可任选其一或者二者均提报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0995" y="1933575"/>
            <a:ext cx="3599815" cy="4378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检测报告粘贴处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90695" y="1933575"/>
            <a:ext cx="3599815" cy="4378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检测报告粘贴处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40395" y="1933575"/>
            <a:ext cx="3599815" cy="4378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检测报告粘贴处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0995" y="1856740"/>
            <a:ext cx="11546205" cy="4455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渠道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所代理品牌全国授权门店清单（含地址信息、联系方式、门头照片示例）、授权书等，如篇幅有限可插入附件，为方便评审，此处应有总结性统计结果。</a:t>
            </a:r>
            <a:endParaRPr 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注：此处仅包含品牌授权门店，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精一门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膜小二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等第三方合作门店不包含在内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546" y="2188029"/>
            <a:ext cx="11628653" cy="2841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以表格形式呈现品牌授权门店清单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施工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技师认证体系与过程，名单、认证证书样本、认证标准文件示例等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2600" y="1682750"/>
            <a:ext cx="11405235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证明品牌具备完善的技师认证体系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1097" y="1682750"/>
            <a:ext cx="11546102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品牌质保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6855" y="3284855"/>
            <a:ext cx="917829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品牌质保能力证明文件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官方质保服务条款、电子质保凭证样本等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0995" y="1682750"/>
            <a:ext cx="5540375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彩绘膜设计案例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设计能力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彩绘膜设计案例、设计团队介绍（如不参与标段二招募，本页面可不予介绍）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7590" y="1682750"/>
            <a:ext cx="5540375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设计团队介绍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923949" y="2481220"/>
            <a:ext cx="9560129" cy="1047400"/>
          </a:xfrm>
        </p:spPr>
        <p:txBody>
          <a:bodyPr/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786014" y="2400457"/>
            <a:ext cx="950330" cy="1097280"/>
          </a:xfrm>
        </p:spPr>
        <p:txBody>
          <a:bodyPr anchor="ctr"/>
          <a:lstStyle/>
          <a:p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公司规模与组织架构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社保缴纳证明、组织架构图、项目团队成员简历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0995" y="1682750"/>
            <a:ext cx="351917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社保缴纳证明粘贴处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4137025" y="1682750"/>
            <a:ext cx="359537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公司组织架构、职责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8009255" y="1682750"/>
            <a:ext cx="359537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项目团队成员简历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体系与流程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业务体系文件、流程标准化手册等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2600" y="1682750"/>
            <a:ext cx="1114171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结合过程文件介绍公司标准化的业务流程，包括但不限于培训体系、考核体系、销售流程标准化、施工流程标准化等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信息化系统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信息化系统功能说明、过往对接案例证明等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2600" y="1682750"/>
            <a:ext cx="1114171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通过过往相关经验，结合过程文件展开说明公司在信息化系统方面的业务能力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培训体系文件、培训人员简历、培训课程大纲等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1097" y="1682750"/>
            <a:ext cx="11546102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证明公司在为客户提供膜类业务培训服务方面的能力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售后保障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售后保障机制文件、过往售后响应时间记录等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341097" y="1682750"/>
            <a:ext cx="566031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售后保障机制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5490" y="1682750"/>
            <a:ext cx="5801710" cy="4629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售后记录过程文件证明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923949" y="2481220"/>
            <a:ext cx="9560129" cy="1047400"/>
          </a:xfrm>
        </p:spPr>
        <p:txBody>
          <a:bodyPr/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786014" y="2400457"/>
            <a:ext cx="950330" cy="1097280"/>
          </a:xfrm>
        </p:spPr>
        <p:txBody>
          <a:bodyPr anchor="ctr"/>
          <a:lstStyle/>
          <a:p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提供与一家主机厂合作的案例介绍（含服务内容说明、客户评价、合作合同等），内容应符合上述关于公司组织架构、体系流程、信息化系统、培训、售后保障等方面的描述，以保证内容的真实性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0804" y="1618105"/>
            <a:ext cx="11628653" cy="47834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图文结合的形式描述合作过程，须附上合作过程中的相关过程文件（涉密信息请自行处理）</a:t>
            </a:r>
            <a:endParaRPr lang="zh-CN" altLang="en-US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923949" y="2481220"/>
            <a:ext cx="9560129" cy="1047400"/>
          </a:xfrm>
        </p:spPr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提案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786014" y="2400457"/>
            <a:ext cx="950330" cy="1097280"/>
          </a:xfrm>
        </p:spPr>
        <p:txBody>
          <a:bodyPr anchor="ctr"/>
          <a:lstStyle/>
          <a:p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提案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8546" y="1020826"/>
            <a:ext cx="1162865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岚图膜类业务发展规划提案（例如：招募公告附件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《岚图汽车直营门店清单》，可为岚图直营门店就近匹配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渠道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部分介绍品牌授权施工门店）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0804" y="1618105"/>
            <a:ext cx="11628653" cy="47834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充分了解岚图当前膜类业务情况，针对性的进行规划提案，提案应尽可能详实，包含商业模式、产品规格、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施工方式等全业务维度</a:t>
            </a:r>
            <a:endParaRPr lang="en-US" altLang="zh-CN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82702" y="6369959"/>
            <a:ext cx="2621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/>
              <a:t>注：可自行增加页数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 smtClean="0">
                <a:latin typeface="华康金刚黑A" panose="020B0400000000000000" pitchFamily="34" charset="-122"/>
                <a:ea typeface="华康金刚黑A" panose="020B0400000000000000" pitchFamily="34" charset="-122"/>
              </a:rPr>
              <a:t>谢谢！</a:t>
            </a:r>
            <a:endParaRPr kumimoji="1" lang="zh-CN" altLang="en-US" dirty="0">
              <a:latin typeface="华康金刚黑A" panose="020B0400000000000000" pitchFamily="34" charset="-122"/>
              <a:ea typeface="华康金刚黑A" panose="020B04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2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3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4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5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6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7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8.xml><?xml version="1.0" encoding="utf-8"?>
<p:tagLst xmlns:p="http://schemas.openxmlformats.org/presentationml/2006/main">
  <p:tag name="KSO_WM_BEAUTIFY_FLAG" val=""/>
  <p:tag name="KSO_WM_DIAGRAM_VIRTUALLY_FRAME" val="{&quot;height&quot;:225.6671653543307,&quot;left&quot;:297.13795275590553,&quot;top&quot;:189.02897637795274,&quot;width&quot;:628.3647244094491}"/>
</p:tagLst>
</file>

<file path=ppt/tags/tag9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10.xml><?xml version="1.0" encoding="utf-8"?>
<p:tagLst xmlns:p="http://schemas.openxmlformats.org/presentationml/2006/main">
  <p:tag name="KSO_WM_DIAGRAM_VIRTUALLY_FRAME" val="{&quot;height&quot;:225.6671653543307,&quot;left&quot;:297.13795275590553,&quot;top&quot;:189.02897637795274,&quot;width&quot;:628.3647244094491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COMMONDATA" val="eyJoZGlkIjoiNTIyZjJmY2E0YzEwOTBhMjdjNjQ0N2UyZWU3M2RmYWIifQ=="/>
</p:tagLst>
</file>

<file path=ppt/theme/theme1.xml><?xml version="1.0" encoding="utf-8"?>
<a:theme xmlns:a="http://schemas.openxmlformats.org/drawingml/2006/main" name="Office 主题​​">
  <a:themeElements>
    <a:clrScheme name="2023岚图配色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96CDF4"/>
      </a:accent1>
      <a:accent2>
        <a:srgbClr val="0979C6"/>
      </a:accent2>
      <a:accent3>
        <a:srgbClr val="011D57"/>
      </a:accent3>
      <a:accent4>
        <a:srgbClr val="6DC5E8"/>
      </a:accent4>
      <a:accent5>
        <a:srgbClr val="D9D9D9"/>
      </a:accent5>
      <a:accent6>
        <a:srgbClr val="FFCC90"/>
      </a:accent6>
      <a:hlink>
        <a:srgbClr val="EB474B"/>
      </a:hlink>
      <a:folHlink>
        <a:srgbClr val="E94749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2023岚图配色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96CDF4"/>
      </a:accent1>
      <a:accent2>
        <a:srgbClr val="0979C6"/>
      </a:accent2>
      <a:accent3>
        <a:srgbClr val="011D57"/>
      </a:accent3>
      <a:accent4>
        <a:srgbClr val="6DC5E8"/>
      </a:accent4>
      <a:accent5>
        <a:srgbClr val="D9D9D9"/>
      </a:accent5>
      <a:accent6>
        <a:srgbClr val="FFCC90"/>
      </a:accent6>
      <a:hlink>
        <a:srgbClr val="EB474B"/>
      </a:hlink>
      <a:folHlink>
        <a:srgbClr val="E94749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岚图配色2023">
      <a:dk1>
        <a:srgbClr val="1B1F3B"/>
      </a:dk1>
      <a:lt1>
        <a:srgbClr val="FFFFFF"/>
      </a:lt1>
      <a:dk2>
        <a:srgbClr val="1B1F3B"/>
      </a:dk2>
      <a:lt2>
        <a:srgbClr val="FFFFFF"/>
      </a:lt2>
      <a:accent1>
        <a:srgbClr val="1B1F3B"/>
      </a:accent1>
      <a:accent2>
        <a:srgbClr val="406A70"/>
      </a:accent2>
      <a:accent3>
        <a:srgbClr val="53A6B1"/>
      </a:accent3>
      <a:accent4>
        <a:srgbClr val="ADDCE0"/>
      </a:accent4>
      <a:accent5>
        <a:srgbClr val="5F707C"/>
      </a:accent5>
      <a:accent6>
        <a:srgbClr val="E4E8EA"/>
      </a:accent6>
      <a:hlink>
        <a:srgbClr val="C00000"/>
      </a:hlink>
      <a:folHlink>
        <a:srgbClr val="E9BF44"/>
      </a:folHlink>
    </a:clrScheme>
    <a:fontScheme name="Cambria">
      <a:maj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WPS 演示</Application>
  <PresentationFormat>宽屏</PresentationFormat>
  <Paragraphs>203</Paragraphs>
  <Slides>25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25</vt:i4>
      </vt:variant>
    </vt:vector>
  </HeadingPairs>
  <TitlesOfParts>
    <vt:vector size="56" baseType="lpstr">
      <vt:lpstr>Arial</vt:lpstr>
      <vt:lpstr>宋体</vt:lpstr>
      <vt:lpstr>Wingdings</vt:lpstr>
      <vt:lpstr>DFP King Gothic GB</vt:lpstr>
      <vt:lpstr>DFP King Gothic GB Light</vt:lpstr>
      <vt:lpstr>DF King Gothic SC14 Medium</vt:lpstr>
      <vt:lpstr>DF King Gothic SC14 Regular</vt:lpstr>
      <vt:lpstr>TRASANDINABOOK</vt:lpstr>
      <vt:lpstr>Segoe Print</vt:lpstr>
      <vt:lpstr>TRASANDINALIGHT</vt:lpstr>
      <vt:lpstr>华康金刚黑 Medium</vt:lpstr>
      <vt:lpstr>华康金刚黑A Medium</vt:lpstr>
      <vt:lpstr>Trasandina Regular</vt:lpstr>
      <vt:lpstr>华康金刚黑A</vt:lpstr>
      <vt:lpstr>TrasandinaRegular</vt:lpstr>
      <vt:lpstr>华康金刚黑</vt:lpstr>
      <vt:lpstr>Fedra Sans Std Light</vt:lpstr>
      <vt:lpstr>FZLanTingHei-L-GBK</vt:lpstr>
      <vt:lpstr>Arial</vt:lpstr>
      <vt:lpstr>Lucida Grande</vt:lpstr>
      <vt:lpstr>Fedra Sans Std Book</vt:lpstr>
      <vt:lpstr>黑体</vt:lpstr>
      <vt:lpstr>微软雅黑</vt:lpstr>
      <vt:lpstr>Trasandina Medium</vt:lpstr>
      <vt:lpstr>华康金刚黑 Light</vt:lpstr>
      <vt:lpstr>Arial Unicode MS</vt:lpstr>
      <vt:lpstr>等线</vt:lpstr>
      <vt:lpstr>Cambria</vt:lpstr>
      <vt:lpstr>Office 主题​​</vt:lpstr>
      <vt:lpstr>1_自定义设计方案</vt:lpstr>
      <vt:lpstr>自定义设计方案</vt:lpstr>
      <vt:lpstr>XXX公司</vt:lpstr>
      <vt:lpstr>PowerPoint 演示文稿</vt:lpstr>
      <vt:lpstr>资质</vt:lpstr>
      <vt:lpstr>公司简介</vt:lpstr>
      <vt:lpstr>品牌简介</vt:lpstr>
      <vt:lpstr>成立年限与注册资本</vt:lpstr>
      <vt:lpstr>营业额</vt:lpstr>
      <vt:lpstr>行业案例</vt:lpstr>
      <vt:lpstr>产品</vt:lpstr>
      <vt:lpstr>技术性能</vt:lpstr>
      <vt:lpstr>渠道</vt:lpstr>
      <vt:lpstr>施工</vt:lpstr>
      <vt:lpstr>品牌质保</vt:lpstr>
      <vt:lpstr>设计能力</vt:lpstr>
      <vt:lpstr>服务</vt:lpstr>
      <vt:lpstr>公司规模与组织架构</vt:lpstr>
      <vt:lpstr>信息化系统</vt:lpstr>
      <vt:lpstr>信息化系统</vt:lpstr>
      <vt:lpstr>培训</vt:lpstr>
      <vt:lpstr>售后保障</vt:lpstr>
      <vt:lpstr>案例</vt:lpstr>
      <vt:lpstr>案例</vt:lpstr>
      <vt:lpstr>提案</vt:lpstr>
      <vt:lpstr>提案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392958147@qq.com</dc:creator>
  <cp:lastModifiedBy>全部带走_</cp:lastModifiedBy>
  <cp:revision>447</cp:revision>
  <dcterms:created xsi:type="dcterms:W3CDTF">2023-01-16T09:05:00Z</dcterms:created>
  <dcterms:modified xsi:type="dcterms:W3CDTF">2025-11-10T10:55:48Z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94D401DC126247CDBC143112086CB2E6_12</vt:lpwstr>
  </property>
  <property fmtid="{D5CDD505-2E9C-101B-9397-08002B2CF9AE}" pid="3" name="KSOProductBuildVer">
    <vt:lpwstr>2052-12.1.0.21915</vt:lpwstr>
  </property>
</Properties>
</file>